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0" r:id="rId7"/>
    <p:sldId id="262" r:id="rId8"/>
    <p:sldId id="27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Heebo Light" pitchFamily="2" charset="-79"/>
      <p:regular r:id="rId18"/>
    </p:embeddedFont>
    <p:embeddedFont>
      <p:font typeface="Montserrat" pitchFamily="2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28.96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1068 1174 24575,'68'0'0,"12"0"0,4 0 0,5 0 0,-37-4 0,-1-2 0,39-6 0,-3-6 0,1-1 0,-16 5 0,3-2 0,-7 5 0,-13 1 0,-11 4 0,-9 3 0,-13-4 0,-6 1 0,-8 1 0,-38 3 0,-10 11 0,-40 8 0,-3 7-492,36-8 0,-1 0-492,-43 17 918,44-16 0,0 1-82,-4 2 0,-1 0 148,-5 1 0,-2 0 0,-9 5 0,-3 0-492,-6 1 0,-2-1 0,-3 1 0,1-1 459,6-3 1,2-1-460,4-3 0,1-1 438,6-1 0,1-1 54,4-3 0,1-1 491,-2 1 1,3-2-437,-40 4-55,26-8 262,17-4-262,13-3 983,10 0 0,6-2 0,9-4-536,9-5 378,3-9-825,4-9 0,11-3 0,18-4 0,20-2 0,10 7 0,2 3 0,0 5 0,3 0 0,21-9-460,-38 13 0,1-1 460,4-2 0,0 0 0,2-3 0,0 0 0,-2-1 0,0 1 0,3-1 0,1 0 0,2-1 0,0 2 0,0-1 0,0 0 0,-5 4 0,-2 0 0,36-15 0,-8 5-335,-3 9 335,5-1 0,-3 4 0,-14 5 0,-8 3 0,-12 5 0,-5 3 0,-12 3 904,-9 1-904,-6 0 351,-5 0-351,-2 1 0,0 9 0,-3 2 0,0 7 0,-4 1 0,0-2 0,0-1 0,-2 1 0,-5 0 0,-9 3 0,-8 2 0,-4 0 0,-4 3 0,-2 0 0,-4 1 0,-8 6 0,-5 6 0,-3 3 0,0 5 0,3 2 0,7-3 0,2 3 0,4-2 0,6-5 0,4-1 0,5-5 0,4-5 0,0-2 0,3-4 0,1-4 0,0-5 0,2-3 0,0-5 0,2-2 0,-1-4 0,1-2 0,0 0 0,1 0 0,-1 0 0,0 0 0,-2 0 0,2 0 0,1 0 0,0 0 0,0 0 0,3 5 0,2 3 0,3 3 0,2 1 0,2-5 0,7-1 0,15-4 0,11-1 0,17-1 0,8-6 0,7-10 0,15-12-485,-3-7 485,9-7 0,-39 19 0,0-1-492,6-3 0,2-1 318,9-5 1,3-2-319,6-3 0,0-2 39,3-1 1,0-2 452,0-3 0,-1-1 0,-4 0 0,-3 0 0,-10 5 0,-4 0 0,-5 3 0,-3 1 0,25-24-380,-13 3 380,-3 0 0,-10 6 0,-4-1 398,-11 10-398,-8 8 983,-7 7-768,-8 8 768,-2 5 0,-5 3-460,-7 5-523,-5 4 0,-7 2 0,-8 4 0,-7 5 0,-4 9 0,-7 10 0,-4 11 0,-11 12 0,-5 7 0,5-2 0,2-2 0,3-1 0,-7 6-499,-14 7 499,35-30 0,-1 1-486,-3 0 0,-2 0 486,-1 0 0,0 0 0,-2 2 0,1-1 0,1-2 0,0-1 0,3 1 0,0 0-164,-37 24 164,10-8 0,11-9 0,16-13 0,9-7 471,8-6-471,5-1 983,8-4-978,9-1 171,36-9-176,8-10 0,28-6 0,-4-10 0,8-4 0,-2-2 0,16-8-846,2-7 846,-40 23 0,0-2 0,6-2 0,0-1 0,1-1 0,1 1 0,4-2 0,0 0 0,3-1 0,0 0-492,1 1 0,-1 2 0,-9 4 0,-2 1-492,41-13 0,-8 9 0,-5 2 0,8 0 36,-1 3 948,-17 4 0,-15 7 0,-13 5 551,-16 5-551,-5 1 983,-5 1 0,-10 7 0,-15 9 0,-20 13 0,-18 10 0,-22 8-492,26-20 1,-2 1-676,-4 0 1,-2-1 183,2 1 0,0-1 0,2-3 0,1 0 0,-44 16 0,5-3 0,38-18 0,-1 0 0,-1 2 0,0 2 0,-1 2 0,-2 2 0,-1 2 0,-1 1 0,4-2 0,0-1 0,3 0 0,1 0 0,-38 25 0,5 1 0,5 1 0,11-2 0,10-9 0,15-10 0,10-6 0,8-6 0,3-2 0,1-2 0,5-4 0,5-3 633,2 0-633,5-2 0,33-9 0,-1-7 0,24-8 0,-5-8 0,-3-4 0,13-5 0,2-3 0,2-1 0,11-6 0,4-4 0,-37 23 0,0 0-254,3 0 1,1 0 253,1 2 0,1 0 0,0 1 0,0-1 0,6 0 0,2-1-492,6-2 0,2-1 234,5-1 0,1 0 258,0 0 0,-1 1 0,-3 0 0,-1 1 0,-4 2 0,-1 0-354,-5 2 0,-2 0 354,1 0 0,-2 0 0,-6 2 0,-2 0 0,29-16 0,-12 2 0,-12 2 0,-13 3 451,-5 2-451,-5 1 983,-2 2-486,-1-1 287,-6 5-784,-2 2 0,-5 5 0,-3 1 0,-6 4 0,-20 2 0,-3 3 0,-21 1 0,-5 13 0,-12 10 0,-9 12 0,-8 8-785,-8 5 785,36-23 0,1 0 0,-43 21 0,12-7 0,9-6-271,7 0 271,-10 5 0,-6 7 0,6 2 0,1 3 0,7 1 0,4 0 0,2 1 0,3 1 0,1-2 0,4-2 0,8-7 0,6-5 0,5-2 0,4-5 0,0-1 774,5-4-774,4-7 282,4-3-282,5-4 0,3-1 0,36-18 0,4-7 0,28-19 0,-3-3 0,5-5-984,15-7 492,-35 23 0,0 0 0,2-1 0,0 0 0,-3 4 0,0 1-492,41-22 492,-35 23 0,1-1 0,5 0 0,1 0 0,10-4 0,2-1 291,3-1 0,0-1 201,3 0 0,1-1 0,0 0 0,0-2 0,0 1 0,-2 0 0,-8 4 0,-3 0-225,-6 2 0,-2 1 225,-3 2 0,-2 1 0,38-18 0,-6 3 0,-14 4 983,-14 6 0,-8 5 0,-2 0 0,-9 7 0,-8 3 0,-7 5 0,-5 3 0,-8 5-123,-29 26-860,-11 5 0,-30 24 0,-5-1-730,-12 4 730,35-30 0,0-1 0,2-1 0,0-2 0,-41 26 0,1-3 0,41-22 0,0 2 0,-7 1 0,-1 1 0,-2 2 0,-1 0 0,-5 4 0,0 1-492,-3 4 0,1 0 196,2-1 0,1 0 296,4-1 0,0-1-316,5-1 0,1 0 316,4-3 0,1-1 0,2-1 0,1-1 0,-28 25 0,15-11 0,12-10 649,8-4-649,10-8 983,4-4-389,4-1 118,4-4-712,4-1 0,3-3 0,8-2 0,8-7 0,9-5 0,22-15 0,13-11 0,12-11 0,10-10-859,2-3 859,-36 24 0,1-1 0,5 0 0,0-1 0,6-2 0,0-1-492,4 0 0,1-1 296,1-1 0,2 0 196,2-1 0,1 2 0,-5 4 0,-1 2 0,0 0 0,1 2 0,-1 2 0,2 1 0,1 0 0,1 1 0,5-3 0,1 0 0,2 1 0,-1 0 0,-1 1 0,-3-1 0,-7 3 0,-2 1-430,-4 1 0,-1 2 430,-7 2 0,-1 0-40,36-15 40,-4 4 0,-20 5 760,-11 4-760,-9 6 983,-10 2-601,-3 1 581,-6 3-963,-5 2 47,-2 0-47,-5 0 0,-3-2 0,-40 33 0,10-6 0,-31 29 0,13-10 0,-9 7 0,-7 7 0,-6 4 0,-3 3-569,6 1 569,-7 10 0,9-2 0,1 3 0,1 0 0,5-5 0,0-1 0,11-13 0,7-10 0,7-12 0,3-5 0,2-2 0,3-4 0,6-3 569,3-4-569,0-5 0,2 0 0,0-2 0,0 1 0,1 1 0,1 0 0,1-2 0,-1 2 0,2-2 0,-5 2 0,4-2 0,-2 2 0,2 0 0,0 0 0,-2 1 0,-1 0 0,-2 0 0,-1 1 0,-1-3 0,1 1 0,0-1 0,0-2 0,0 0 0,1-3 0,3-2 0,-4 0 0,3-3 0,-7-8 0,2-12 0,0-10 0,-1-10 0,3-6 0,2-2 0,0-4 0,4 7 0,3 3 0,0 2 0,3 7 0,0-2 0,0 5 0,0 3 0,0 5 0,2 5 0,7 1 0,10 3 0,8 0 0,8-1 0,-1 4 0,0 2 0,4 4 0,-1 1 0,6 0 0,4 0 0,-3 2 0,2 0 0,-1 1 0,-5 0 0,4 0 0,0 0 0,-3 3 0,-4 0 0,-8 0 0,-5 0 0,-5 0 0,-2 0 0,-6 4 0,-4 5 0,-4 12 0,-14 12 0,-14 7 0,-19 8 0,-10-6 0,-8-3 0,-8 0 0,-3-3 0,-7 2 0,3-3 0,-1-2 0,1-1 0,8-7 0,6-2 0,9-4 0,9-4 0,9-2 0,9-4 0,5 0 0,3 0 0,-2 1 0,0 1 0,4-1 0,0-2 0,-1-1 0,2-2 0,-1 0 0,2 2 0,0-1 0,0 0 0,0-2 0,-3 0 0,2 2 0,-2 0 0,3 1 0,-1-2 0,1-1 0,2 1 0,1-2 0,2-1 0,30-25 0,2 0 0,31-21 0,-7 2 0,7-10 0,-11 4 0,-6-4 0,-7 3 0,-10 4 0,1-11 0,-8 5 0,-3 0 0,-6 2 0,-3 2 0,0-2 0,-3-4 0,-5 0 0,-5 5 0,-8 5 0,-2 7 0,-3 2 0,-2-2 0,1 3 0,1 4 0,2 3 0,-1 4 0,0 0 0,-1 2 0,1 2 0,4 4 0,0 2 0,2 1 0,-2 2 0,-5 0 0,0 1 0,-2 2 0,-2 0 0,2 1 0,-3-1 0,1-2 0,-1-1 0,-2-4 0,2 0 0,-1 0 0,0 1 0,-7 1 0,-6 2 0,-4-1 0,-6 1 0,-3 1 0,-14 2 0,-1 2 0,-4 3 0,-1 1 0,13 0 0,-3 0 0,4 0 0,2 0 0,-7 0 0,2 0 0,3 0 0,4 0 0,4 0 0,5 0 0,4 0 0,6 0 0,4 3 0,8 0 0,2 1 0,6 1 0,4-3 0,3 0 0,3-1 0,2-3 0,4-16 0,2-2 0,2-19 0,6 3 0,9-1 0,13-3 0,12-1 0,8-2 0,7 0 0,5 4 0,7 4 0,5 4 0,0 6 0,0 1 0,-5 4 0,-2 3 0,-6 2 0,-1 4 0,-1 2 0,3 0 0,10-1 0,9-1 0,1 0 0,11 0-739,7-1 739,-1 3 0,0 1 0,-12 2 0,-15 2 0,0 0 0,3 1 0,0 3 0,1 0 0,-8 0 0,-9 0 739,-4 0-739,-5 2 0,-4 4 0,-8 2 0,-5 5 0,-4 1 0,0 2 0,2 3 0,2 3 0,7 6 0,2 5 0,3 6 0,2 5 0,2 5 0,6 8 0,-1 1 0,0 3 0,-4 2 0,-6-6 0,0 2 0,-3-4 0,1 1 0,-1 3 0,-3-1 0,-6-5 0,-3-6 0,-4-4 0,-5-7 0,-3 1 0,-3-7 0,-2-4 0,-4-3 0,-1 0 0,-2 5 0,1 15 0,-1 20 0,-1-27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7.63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223 491 24575,'10'-21'0,"5"0"0,7 11 0,3 0 0,1-3 0,3 1 0,2-2 0,14-3 0,-11 4 0,13-2 0,-17 5 0,6-2 0,-3 1 0,1 0 0,0-1 0,3 1 0,1-1 0,3 1 0,-1-1 0,-6 2 0,3-2 0,-2 0 0,1-2 0,2 0 0,-4 2 0,-4 1 0,-5 0 0,-5 3 0,-7 0 0,-3 1 0,-5 0 0,-3-1 0,-10-2 0,-7 4 0,-14 1 0,-6 4 0,-4 1 0,-1-1 0,-2 1 0,-2 0 0,2 0 0,-1 0 0,6 0 0,5 0 0,-2 0 0,1 0 0,-3 2 0,0 3 0,1 2 0,1 4 0,0-1 0,-4 2 0,1-1 0,0 0 0,1 0 0,7-1 0,1-1 0,-1-1 0,0-1 0,-2-1 0,1-2 0,2-1 0,3-3 0,-2 3 0,5 0 0,2 0 0,2-1 0,7-2 0,1 0 0,3 5 0,3 4 0,0 2 0,4 2 0,0-4 0,0 2 0,0 1 0,0 1 0,1 2 0,2 0 0,1 4 0,3 4 0,0 0 0,3 0 0,0-2 0,0 0 0,0 0 0,0-1 0,1-4 0,1-1 0,2-2 0,6-2 0,2 1 0,4-1 0,5-2 0,3-2 0,4-2 0,2-1 0,-2-1 0,0 2 0,-3-2 0,-4 0 0,0-1 0,1 0 0,1 0 0,4 1 0,0 0 0,1-3 0,-1 0 0,-2 0 0,-1 0 0,-1 0 0,0 0 0,-4 0 0,-1 0 0,-1 0 0,2 0 0,4 0 0,2 0 0,6 0 0,3 0 0,4 3 0,1 0 0,3 0 0,4 0 0,1-1 0,-5 1 0,-1 1 0,2 0 0,2-1 0,5 1 0,0-2 0,3 1 0,2 1 0,-2-1 0,-2 3 0,0 1 0,-1 0 0,-5 0 0,-4 0 0,0 1 0,1 3 0,10 2 0,2 0 0,3 0 0,-3-2 0,-2-1 0,1 0 0,-5-3 0,1 2 0,-8-3 0,-4-2 0,2-1 0,0-1 0,7 1 0,-3 0 0,0 0 0,-3-3 0,3 1 0,1-1 0,-1 0 0,-2 0 0,-4 0 0,-5 0 0,-4 0 0,0 0 0,-2 0 0,2 0 0,-1 0 0,-2 0 0,-1 0 0,-3 0 0,0 0 0,-5 0 0,1 0 0,-3 0 0,-2 0 0,1 0 0,-2 0 0,2-2 0,-2-2 0,0-4 0,-1-1 0,1-1 0,-1 2 0,-2 1 0,-1-1 0,-4 2 0,-2 0 0,1 0 0,-2 0 0,2-4 0,-1-1 0,0-3 0,-1-1 0,0 1 0,0-4 0,-1 0 0,4 1 0,-2 1 0,0 4 0,0-1 0,-3 0 0,1-2 0,1 1 0,-1 1 0,1-1 0,-1 1 0,1 0 0,-3 2 0,-2 1 0,-3-1 0,-2 0 0,0-2 0,0-1 0,-3-2 0,-8-3 0,-6-1 0,-7 1 0,-5 0 0,-1 2 0,-4 2 0,4 3 0,3 4 0,5 3 0,2 2 0,1 1 0,1 2 0,0 0 0,0 0 0,-3-2 0,1-1 0,-3 1 0,-1 0 0,0 1 0,-2-1 0,0-1 0,1 0 0,0-2 0,0 3 0,-4-1 0,-6 1 0,-4 1 0,-5 0 0,-2 1 0,-3 0 0,1 0 0,-1-3 0,-10 0 0,-1 0 0,-6 0 0,-2 3 0,-5 0 0,-17 0 0,38 0 0,-1 0 0,1 0 0,1 0 0,-45 0 0,5 0-539,4 0 539,-7 0 0,9 0 0,13-1 0,11-2 0,6 0 0,-3 0 0,-5 1 0,-1 2 0,-2-1 539,-1 1-539,1 0 0,-2 0 0,2 0 0,-3 0 0,1 0 0,6 0 0,2 0 0,2 0 0,-4 0 0,-10 0 0,-3 0 0,3 0 0,0 2 0,5 2 0,4-1 0,5 0 0,7 0 0,11 0 0,5 0 0,6 1 0,5-2 0,2 1 0,5-1 0,3-2 0,5 3 0,2-1 0,3 9 0,17 1 0,1 3 0,17-1 0,-5-1 0,1 0 0,2 1 0,1-2 0,3-3 0,-4-4 0,1-2 0,3-3 0,6 0 0,13 0 0,9 0 0,8 0 0,13 0 0,8 3-375,-38-1 0,1 0 375,2 1 0,0 1 0,2 0 0,0-1 0,-3-1 0,-2 0 0,42 1 0,-42-1 0,-1-1 0,44 3 0,-38-1 0,2-1 0,3 0 0,-1 0 0,-8-2 0,-1 0 0,0 1 0,-1-1-188,38 0 188,-3 0 0,3 0 0,-1 0 0,-9 0 0,-11 0 0,-5 0 0,-2 0 0,4 0 743,1 0-743,1-3 195,-1 0-195,-3-3 0,1 0 0,-6 2 0,-6 1 0,-4 3 0,-5-1 0,-3 1 0,-1 0 0,0 0 0,2 0 0,0 0 0,3 0 0,1 0 0,4 0 0,0 0 0,-1 0 0,-4 0 0,-5 0 0,-3 0 0,1 0 0,5 0 0,2 0 0,0 0 0,2 0 0,-3 0 0,-1 0 0,-4 0 0,-4 0 0,0 0 0,-7-1 0,-3-3 0,-5-4 0,-1-4 0,-1-3 0,-1-1 0,-3-2 0,-4 1 0,-3-6 0,-3-1 0,-2-3 0,-1 1 0,-5-1 0,-4 1 0,-4 4 0,-5-1 0,0 2 0,-2 2 0,-3 2 0,-1 2 0,-3 6 0,-2 3 0,1 2 0,-2 4 0,1 0 0,2 0 0,1-2 0,3 0 0,1-1 0,-5 1 0,-3 0 0,-2 2 0,-2 0 0,-3 0 0,-1-1 0,-3 1 0,-3 0 0,1 0 0,3 0 0,2 0 0,1 0 0,-5 0 0,-11 0 0,-6 0 0,-7 0 0,-3 0 0,-3 0 0,-3 0 0,-4 0 0,5 0 0,7 0 0,5 0 0,3 0 0,-4-2 0,-5-1 0,2 0 0,-5 0 0,0 2 0,-5 1 0,-14 0 0,6-1 0,-1 1 0,-5 0 0,19 0 0,-1 0 0,3 0 0,10 0 0,-12 0 0,-2 0 0,1 0 0,0 0 0,-3 3 0,2 1 0,-1 0 0,1-2 0,8-2 0,2 0 0,3 0 0,-2 0 0,-4 0 0,0 0 0,3 0 0,0 0 0,4 0 0,5 0 0,1 0 0,9 0 0,5 0 0,5 0 0,3 0 0,1 0 0,1 0 0,2-2 0,3 0 0,2-1 0,1 0 0,4 3 0,2 0 0,4-1 0,2 1 0,0 0 0,-1-1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20.96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502 418 24575,'-18'-13'0,"6"0"0,19 4 0,6 2 0,10-2 0,7-1 0,10-3 0,5-4 0,3-5 0,0-3 0,-3-1 0,-4 2 0,-10 3 0,-7 4 0,-6 0 0,-1 3 0,-1 3 0,-3 1 0,-9 3 0,-20 1 0,-4 0 0,-30 2 0,-6-2 0,-23-3 0,-8-3 0,-3-1-410,-1 1 410,7 0 0,-1 3 0,15 0 0,10 6 0,12 2 0,17 1 0,7 0 0,8 0 0,4 2 410,3 4-410,4 2 0,4 3 0,1 3 0,0 1 0,1-1 0,4 2 0,3-3 0,0 3 0,1 3 0,0-3 0,0-1 0,2-2 0,4-1 0,1 0 0,2 1 0,4-1 0,-3-1 0,3 0 0,3 0 0,1-2 0,3 1 0,1-2 0,0-3 0,1-2 0,0-2 0,0-1 0,-4 0 0,0 0 0,-2 0 0,0 0 0,1 0 0,3 0 0,1-2 0,4-3 0,1-5 0,-3 0 0,-5 3 0,-6 3 0,-2 3 0,-2 1 0,-1 0 0,-2 0 0,-6 2 0,-24 14 0,-3-4 0,-26 11 0,10-9 0,-2 0 0,3-1 0,7-2 0,3 1 0,5-2 0,1 4 0,1 1 0,1 4 0,3 2 0,2-1 0,1 2 0,3-3 0,3 0 0,1 0 0,3-3 0,0 0 0,0-1 0,0 2 0,0 1 0,0 1 0,0-3 0,0 0 0,0-3 0,0 0 0,0-1 0,0-1 0,0 1 0,0-1 0,0-1 0,0 0 0,0 0 0,0 1 0,0 1 0,2-3 0,9-3 0,0-3 0,9-3 0,-2 0 0,8 0 0,2 0 0,5 0 0,5 0 0,5 0 0,5 0 0,4 0 0,6 0 0,4 0 0,9 0 0,-4 0 0,-1 0 0,0 0 0,3 0 0,8 0 0,-3 0 0,-4 0 0,-5 0 0,-5-3 0,-5-1 0,-7 0 0,-5-2 0,-7 2 0,-4-2 0,-3-2 0,-1 1 0,5-1 0,1 1 0,0-1 0,2 2 0,-1 1 0,1-1 0,-1 1 0,-4 1 0,3 1 0,-4 0 0,-2-1 0,0 1 0,-2-2 0,1 2 0,5-3 0,2-1 0,4 3 0,5-2 0,0 1 0,0-2 0,1 0 0,-2 3 0,0-3 0,-4 3 0,-2 1 0,0-3 0,1 3 0,4-1 0,2-2 0,0 2 0,1 0 0,-3 0 0,-5 4 0,-1-1 0,-4-2 0,-2 0 0,0-1 0,-4 2 0,2 2 0,2 0 0,5 0 0,1 0 0,0-3 0,-4 0 0,0-1 0,0 1 0,0 0 0,-1-1 0,-5 1 0,-2 0 0,-1 1 0,0-1 0,0 0 0,7 0 0,1-1 0,1 1 0,-1-1 0,-6 1 0,0 0 0,-5-1 0,0 1 0,3 0 0,-5 1 0,2 0 0,0-1 0,-2 0 0,4 2 0,1-2 0,-2-1 0,3 1 0,-4 0 0,-3 0 0,2 0 0,-2-1 0,-1-1 0,-1 2 0,-2 0 0,0 0 0,5 1 0,3-1 0,2 0 0,4 0 0,0 2 0,1 1 0,-1-1 0,1 1 0,-5 0 0,0-3 0,-5 0 0,-3-1 0,-1 1 0,-5 1 0,-1-3 0,-3 25 0,-4-14 0,1 24 0,-1-19 0,0-1 0,0 0 0,0 0 0,0 1 0,0 0 0,0 1 0,-3-1 0,0 1 0,-3 0 0,-2-3 0,1-2 0,0 0 0,0 0 0,-1 4 0,-3 0 0,0-1 0,-1-1 0,0-3 0,0 0 0,0 0 0,0-3 0,0 0 0,2-3 0,0 2 0,0 0 0,0 1 0,-1 0 0,-1-3 0,0 1 0,-1-1 0,-2 0 0,-1 0 0,0 0 0,-2 0 0,3 0 0,-4 0 0,0 0 0,2 0 0,-2 0 0,-1 0 0,0 0 0,-2 0 0,3 0 0,-1 0 0,-2 0 0,-1 0 0,-3 0 0,0 0 0,-3 0 0,0 0 0,-1 0 0,-3 0 0,0 0 0,-3 0 0,-2 0 0,-1 0 0,3 0 0,0 0 0,1 0 0,0 0 0,0 0 0,2 0 0,1 0 0,-1 0 0,-4 0 0,-9 0 0,-2 0 0,-4 0 0,-1 0 0,4 0 0,1 0 0,7 0 0,2 0 0,5 0 0,4 0 0,3 0 0,5 0 0,-3 0 0,-5 0 0,-7-3 0,-4 0 0,-10-4 0,-2-1 0,-6 0 0,-8 0 0,-7-1 0,-16 1 0,0-1-515,0-1 515,-2-2 0,2-3 0,-4 2 0,7 0 0,16 1 0,9 3 0,14 1 0,10 4 0,6 3 0,9 1 0,0 0 515,6 0-515,1 0 0,0 0 0,0 0 0,-2 0 0,0 0 0,-2 0 0,3 0 0,-5 0 0,-10 0 0,-5 0 0,-9 0 0,-1 0 0,10 0 0,2 0 0,9 0 0,3 0 0,0 0 0,3 0 0,3 0 0,4 0 0,1 0 0,1-2 0,2-4 0,2 0 0,-2-2 0,-3-1 0,-2 3 0,0-2 0,-1 0 0,-5-3 0,-5-2 0,-7-1 0,-5 1 0,2 1 0,0-2 0,4 1 0,7 2 0,4 2 0,5 0 0,6 1 0,2-2 0,1 0 0,3-1 0,3 1 0,18 3 0,0 4 0,13 3 0,-7 0 0,2 0 0,4 0 0,6 0 0,3 0 0,7 0 0,1 0 0,6 0 0,4 0 0,1 0 0,14 0 0,11 0 0,-7 0 0,1 0 0,-2 0 0,13 0-364,-37 0 1,2 0 363,-1 0 0,1 0 0,-1 0 0,0 0 0,41 0-300,-2 0 300,-5 0 0,-10 0 0,-7 0 0,-8 0 0,-12 0 0,-4 0 0,-4 0 0,1 0 0,2 0 716,-1 0-716,1 0 311,0 0-311,3 0 0,2 0 0,4 0 0,3 0 0,0 0 0,2 0 0,-2 0 0,2 0 0,1 0 0,3 0 0,1 0 0,-4 0 0,-3-3 0,-2-4 0,-3-4 0,-1 0 0,-3 0 0,-1 4 0,-4 1 0,0 0 0,-2 3 0,-2-1 0,4 0 0,-2 0 0,-5 0 0,-3 1 0,-7 2 0,-2-2 0,-4-1 0,0 1 0,0 0 0,-3 3 0,0 0 0,-1-2 0,2-1 0,0-1 0,-2-1 0,1 1 0,0-1 0,0-4 0,-1 3 0,-3-3 0,0 3 0,-3 0 0,-2 0 0,0 1 0,1 0 0,2 2 0,2 0 0,-1 3 0,1-1 0,0 1 0,2 0 0,4 0 0,7 0 0,7 0 0,8 0 0,10 0 0,3 0 0,4 0 0,-3 0 0,-3 0 0,-6 0 0,-8 0 0,-10 0 0,-8 0 0,-5 0 0,-4 0 0,-1-2 0,-9-11 0,-3 2 0,-11-7 0,-3 4 0,-4 1 0,-1 3 0,0 3 0,2 5 0,0 2 0,-2-1 0,-4 1 0,-4 0 0,3 0 0,-2 0 0,4 0 0,-5 0 0,-6 0 0,1 0 0,-7 0 0,-2-3 0,-2-1 0,-2-3 0,4-3 0,-3 2 0,0 1 0,5 4 0,-2 3 0,2 0 0,-1 0 0,-7 0 0,4 0 0,1 0 0,5 0 0,7 0 0,2 0 0,7 0 0,5 0 0,4 0 0,2 0 0,0 0 0,-6 0 0,-6 0 0,-8 3 0,-8 3 0,-2 4 0,0 3 0,-1-2 0,0 0 0,5-4 0,1-3 0,4 2 0,6-3 0,0 3 0,-1 0 0,-6 0 0,-13 0 0,-1 1 0,-5 0 0,-12 1 0,2-1 0,-10-1 0,-15-2 0,5-4 0,-1 0 0,5 0 0,10 0 0,-8 0 0,-2 0 0,4 0 0,11 0 0,11 0 0,11 0 0,5 0 0,1 0 0,2 0 0,-3 0 0,4 0 0,-9 0 0,-2 0 0,-6-3 0,-8 0 0,-8-5 0,-3-2 0,0 1 0,-12-3 0,2-1 0,-3 0 0,4-3 0,16 4 0,9 1 0,12 4 0,11 2 0,8-1 0,2 3 0,3 1 0,1 1 0,4 0 0,3-1 0,35-8 0,-14 2 0,26-5 0,-25 8 0,0-1 0,2-3 0,0 3 0,-1 0 0,-1 3 0,-1 3 0,0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41.72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294 589 24575,'-36'0'0,"4"0"0,7 0 0,1 0 0,-1 0 0,6 0 0,4 0 0,2 0 0,3-2 0,3-3 0,4-8 0,5 4 0,3-4 0,3 7 0,7 0 0,3 0 0,1 0 0,3-3 0,-4 0 0,-2-2 0,2-2 0,-2 0 0,1-2 0,-1 1 0,-2-2 0,-1 0 0,-1 0 0,-2 1 0,-3 2 0,-2 1 0,-1 0 0,-1 1 0,-1 0 0,-4 2 0,-15 4 0,3 2 0,-13 3 0,8-2 0,-1-1 0,-2 0 0,-1 0 0,-1 2 0,-2-2 0,3 0 0,-1-3 0,4 0 0,4 2 0,4-1 0,0 1 0,1 1 0,0 1 0,0 2 0,1 0 0,39 0 0,-11 0 0,35 0 0,-13 0 0,2 0 0,0 0 0,-1 0 0,-7 0 0,0 0 0,-3 0 0,-5 0 0,-4 0 0,0 0 0,0-3 0,3 0 0,1 0 0,1-3 0,3 2 0,1 1 0,0 0 0,-1 2 0,-6 1 0,-2 0 0,-5 0 0,-4 0 0,0 0 0,-2 0 0,-4 0 0,-35 11 0,13-3 0,-27 11 0,23-3 0,0 3 0,2 3 0,-4 0 0,3-1 0,2-2 0,1-3 0,4-1 0,2-2 0,1 0 0,1 1 0,-3-1 0,-1-1 0,-1 0 0,0 0 0,0-3 0,3 0 0,0-3 0,0 0 0,0 0 0,0-1 0,2-1 0,-3 2 0,3-1 0,-3 1 0,4 0 0,0 0 0,-3 2 0,2 1 0,-1 2 0,4-1 0,2-1 0,2 1 0,0 1 0,0 1 0,0 0 0,0 0 0,0 0 0,0-1 0,0 1 0,0-2 0,2 0 0,5 1 0,7-3 0,6 1 0,8 0 0,2-1 0,5 2 0,-1-3 0,-3-3 0,2 2 0,-6-2 0,0 0 0,-2-1 0,-2-3 0,3 0 0,0 0 0,0 0 0,0 0 0,-2 0 0,2 0 0,1-3 0,4 0 0,10-4 0,-2 0 0,6 0 0,6 0 0,5 3 0,12 0 0,3 4 0,3-1 0,-1 1 0,-2 0 0,-2-1 0,-5 1 0,-6 0 0,-3 0 0,-6 0 0,-3 0 0,3 0 0,-3 0 0,4 0 0,-3 0 0,-5 0 0,-3 0 0,-3 0 0,0 0 0,2 0 0,1 0 0,-1 0 0,-5 0 0,-4 0 0,-1 0 0,9 0 0,6 0 0,4 0 0,4 0 0,-2 0 0,5 0 0,-1 0 0,0 0 0,-1 0 0,-5 0 0,-5 0 0,-6 0 0,1 0 0,0 0 0,5 0 0,-2 0 0,-4 0 0,-1 0 0,-3 0 0,-1 0 0,3 0 0,-3 0 0,-4 0 0,-2 0 0,-3 0 0,0 0 0,3-2 0,-2-1 0,0 0 0,0 0 0,-2 0 0,1-1 0,1-2 0,0 0 0,3-1 0,-1 1 0,-2 1 0,-1-3 0,0 2 0,2-3 0,1 2 0,1 0 0,-3 0 0,-3 0 0,-4 1 0,-3 0 0,-1 0 0,0 3 0,-4-1 0,-2-7 0,-1 4 0,0-4 0,3 9 0,3 1 0,-1 1 0,0 0 0,1 0 0,1 0 0,0 0 0,-1 0 0,-2-2 0,-3-9 0,-4-2 0,-2-9 0,0 1 0,-3-2 0,-6-6 0,-12-6 0,-11-2 0,-13-4 0,0 6 0,-1 4 0,-3 1 0,2 6 0,-4 1 0,2 6 0,4 7 0,1 2 0,3 3 0,2 0 0,3 2 0,5 2 0,2 1 0,3 0 0,1 0 0,1 0 0,1 0 0,0 0 0,-1 0 0,1 0 0,0 0 0,0 0 0,-1 0 0,-6 0 0,-8 0 0,-9 4 0,-4 2 0,-9 4 0,-11 4 0,-6 3 0,-11 4 0,8-1 0,7 0 0,-1-3 0,4-1 0,4 0 0,7-1 0,15 0 0,10-5 0,7-3 0,5-5 0,-6-2 0,-9 3 0,-8 1 0,-9 0 0,-11-1 0,-5-2 0,-6 2 0,-2 1 0,7 0 0,7 0 0,11-4 0,12 0 0,5 0 0,1 0 0,2 0 0,5 0 0,4 0 0,-3 0 0,-11 0 0,-5 0 0,-5 3 0,-13 1 0,0 2 0,-7 5 0,3-3 0,14 0 0,1-3 0,9-1 0,0-1 0,4 0 0,7-2 0,7-1 0,6 0 0,9 0 0,35 0 0,-5 0 0,28 0 0,-13 0 0,-1 0 0,5 0 0,5 0 0,13 0 0,17 0 0,22 0-492,-38 0 0,2 0 192,10 2 0,3 1 300,6 1 0,2 1-492,7 3 0,1 0 0,-1 2 0,1 1 448,0-1 1,-2 0 43,-12 0 0,-3-1 0,-7-1 0,-3 0-316,-4 1 1,-1-1 315,-4-2 0,1 1 0,8 0 0,0 0 0,-2-2 0,-1 0 0,-3-1 0,-1-1 0,-3 0 0,-1-1 0,45-1 0,-8 0 0,-7-1 0,-17 0 0,-8 0 0,-12 0 0,-9 0 983,-3 0-607,-1 0 607,-2 0 0,0 0-38,3 0-945,-2 0 0,-1 0 0,3 0 0,-3 0 0,-1 0 0,0 0 0,-9-2 0,-2-2 0,-3-4 0,0 0 0,1-2 0,0 2 0,-2-2 0,1-2 0,0 2 0,0 1 0,-1 0 0,-3 2 0,0-2 0,-2 3 0,0 3 0,-2-1 0,0 1 0,-1-7 0,-3 1 0,-1-5 0,-3 2 0,0 1 0,0-1 0,0-1 0,0-1 0,0 0 0,0 1 0,0 0 0,0 1 0,0 0 0,0 1 0,0 0 0,0 1 0,2 2 0,2-6 0,-1 5 0,-1-5 0,-2 4 0,0 0 0,-4 1 0,-5 1 0,-6 1 0,-6 4 0,-1 0 0,-4 2 0,0 1 0,0 0 0,3 0 0,1 0 0,2 0 0,3 0 0,-2 0 0,2 0 0,-2 2 0,0 2 0,3 1 0,0 4 0,4 0 0,-3 2 0,0-2 0,0-1 0,2-3 0,3 0 0,0 0 0,-4 1 0,-1 0 0,-4-1 0,1-2 0,-2-3 0,-2 1 0,-2-1 0,-1 0 0,-4 0 0,-3 0 0,-8 0 0,-6 0 0,-13 0 0,-16 0 0,-6 0-361,30 0 0,-1 0 361,1 0 0,0 0 0,1-2 0,-3 0 0,-11-1 0,0 1 0,8-1 0,2 1 0,-1 0 0,1 0 0,-31 2 0,31 0 0,-2 0 0,6 0 0,-2 0 0,6 0 0,7 0 722,3 0-722,2 0 0,2 0 0,-3 0 0,-4-4 0,-5 0 0,-3-3 0,-2 0 0,-2 0 0,-8 1 0,-11 0 0,-6-5 0,-4 2 0,0-3 0,4 0 0,5 2 0,3-1 0,6-1 0,4 4 0,13-1 0,8 3 0,8 0 0,2 0 0,-9-3 0,11 4 0,-6-4 0,12 5 0,2-2 0,2 0 0,3 0 0,0-3 0,2 3 0,1-2 0,4 1 0,2-1 0,2-3 0,0 0 0,1-1 0,5 0 0,10 3 0,12 0 0,6 2 0,3 3 0,-1-1 0,5 2 0,9-1 0,10 1 0,21 2 0,15 0-380,-42 1 0,2 0 380,-1 0 0,1 0 0,4 0 0,0-1 0,-3 1 0,1 0 0,-1 0 0,-1 0 0,43 0 0,-16 0 0,3 0 0,1 3 0,8 4 0,-7 4-207,-4 4 207,-7-2 0,-5-1 0,-2-4 0,-6 1 0,-1-2 0,-5 0 0,-8 0 752,-5-3-752,0-1 215,1-3-215,6 0 0,0 0 0,3 0 0,0 3 0,0 1 0,-3-1 0,-6 0 0,-5-2 0,-9-1 0,-6 1 0,-9 2 0,-3 1 0,-3 2 0,2 0 0,0 0 0,-3 0 0,-2-3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10:54.983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316 488 24575,'-48'0'0,"6"0"0,4 0 0,4 0 0,4 0 0,-2 0 0,9 0 0,2 0 0,3 0 0,8 0 0,1 2 0,3 8 0,4-1 0,0 7 0,2-5 0,0 0 0,0 0 0,4-2 0,6 2 0,7 0 0,9 2 0,3 0 0,4-2 0,5-4 0,-3-3 0,4-3 0,-1-1 0,1 0 0,0 0 0,-6 0 0,-4 0 0,-1 0 0,2 0 0,4 0 0,0 0 0,-2 0 0,2 0 0,-2 0 0,4 0 0,2-3 0,1-1 0,7 0 0,-1 1 0,4 3 0,0-2 0,-2-2 0,4 1 0,-5 0 0,-4 2 0,-5 0 0,-12 1 0,-4 0 0,-5 0 0,-8 0 0,-50-1 0,8 1 0,-43 0 0,20 0 0,-2 0 0,-3 0 0,0 0 0,2 0 0,5 0 0,2 0 0,4 0 0,-6 0 0,-2 0 0,-3 0 0,-1 0 0,4 3 0,7 1 0,9 0 0,9-1 0,6-3 0,3 0 0,5 0 0,7-3 0,7-2 0,25-15 0,5 1 0,25-9 0,6 8 0,11 0 0,7 2 0,0 0 0,-5 1 0,-5 4 0,4 1 0,1 0 0,-2-1 0,-1-3 0,-7 5 0,-5 1 0,-3 3 0,-3 4 0,-2-1 0,-2 2 0,-4 2 0,-1-1 0,-3 1 0,2 0 0,-3 0 0,-1 0 0,2 0 0,-3-3 0,-1-1 0,-3-1 0,-4-1 0,1 0 0,0 0 0,0 2 0,-4-2 0,-3 2 0,-4 1 0,-3-2 0,-3-1 0,-4-3 0,-4-3 0,-2-1 0,-4 1 0,-10 0 0,-13 2 0,-21-3 0,-11 1 0,-13 0 0,-6 3 0,-2 3 0,-10 2 0,5 4 0,10 0 0,8 0 0,12 0 0,0 0 0,0 0 0,7 0 0,7 0 0,4 0 0,5 0 0,0 0 0,2 0 0,0 0 0,-4 0 0,-4 0 0,0 0 0,2 0 0,-1 0 0,-5 0 0,-1 0 0,-1 0 0,1 0 0,5 0 0,5 0 0,9 0 0,12 2 0,24 14 0,4 5 0,17 10 0,-9-4 0,2 2 0,-3 1 0,-4-2 0,-1-1 0,-4-8 0,0 1 0,1 1 0,-2 0 0,-2 1 0,-1 1 0,-3-3 0,0 2 0,0-2 0,-1-4 0,0-2 0,-2-3 0,3-2 0,-1 1 0,1 1 0,2 0 0,0 1 0,2-3 0,1 0 0,-1-2 0,1-4 0,3 0 0,1 0 0,2 0 0,-1 0 0,-1 0 0,0-3 0,0 0 0,2 0 0,0 0 0,1 0 0,1 0 0,-1 0 0,1 0 0,2 0 0,0 0 0,4 0 0,-4 1 0,3 4 0,1 4 0,4 3 0,3 1 0,-4 0 0,-2 0 0,-7 0 0,-2-1 0,-5 0 0,-7 0 0,-3 0 0,-3-1 0,0 0 0,-4-1 0,-8 0 0,-12-1 0,-13 1 0,-8-1 0,-6-4 0,-6-1 0,-1-3 0,-6-1 0,1 0 0,1 0 0,5 0 0,10 0 0,9 0 0,8 0 0,5 0 0,4 0 0,4 0 0,4 0 0,2 2 0,4 3 0,4 8 0,5-4 0,6 1 0,7-8 0,7-2 0,7 1 0,5-1 0,-1 0 0,3 0 0,0 0 0,5 0 0,9 0 0,5-3 0,20-1 0,19 0-492,-38 2 0,3 0 318,9 2 1,2-1 173,4 1 0,2 0-492,6 0 0,1 0 56,3 0 1,0 0 435,-8 0 0,-2 0 0,-3 0 0,-1 0-492,-3 0 0,-1 0 440,-4 0 0,0 0 52,4 0 0,0 0 0,-5 0 0,0 0 0,-1 0 0,0 0 0,1 0 0,0 0-246,-5 0 0,-1 0 246,-2 0 0,-2 0 0,41 0 972,-13 0-972,-8-4 0,-16 0 983,-11 0-176,-6 1 176,-5 3-725,3 0 359,0 0-617,-1 0 146,5 0-146,1 0 0,6 0 0,4 0 0,-1 0 0,4 0 0,-5 0 0,-2 0 0,-5 0 0,-3 0 0,2 0 0,-3 0 0,0 0 0,-3 0 0,-4 0 0,-2 0 0,-4 0 0,0 0 0,-5 0 0,-3-2 0,-3-1 0,-3 0 0,1-2 0,-1 1 0,-1-2 0,0 0 0,0 0 0,0 0 0,-2 0 0,-4-2 0,-2 2 0,0-7 0,-2 4 0,1-4 0,-3 3 0,0 0 0,0-1 0,0 0 0,-2 2 0,-7 0 0,-10-1 0,-15 3 0,-13-3 0,-4 2 0,-5 2 0,-1-1 0,-6-1 0,-11 1 0,0 1 0,-1 2 0,1 3 0,2 0 0,1 1 0,3 0 0,5 0 0,-8 0 0,1 0 0,-3 0 0,-9 0 0,6 0 0,-8 3 0,-1 1 0,4 0 0,-4-1 0,5-2 0,5-1 0,10 0 0,12 0 0,12 0 0,9 0 0,0 0 0,-5 0 0,-7 0 0,-14 0 0,-5 0 0,-6 0 0,-12 0 0,-3 0 0,-4 0 0,8 0 0,12 0 0,11 0 0,12 0 0,11 0 0,10 0 0,7 0 0,1 0 0,2 0 0,2-2 0,0-1 0,-1-6 0,1-3 0,2-3 0,4-3 0,3 5 0,3 0 0,0 2 0,0 0 0,0-1 0,0 0 0,0 0 0,0 0 0,0 0 0,0 0 0,0 0 0,3 0 0,2 1 0,2 1 0,5 0 0,4-1 0,8 1 0,4 3 0,5 0 0,5 2 0,1 1 0,8 0 0,1 4 0,4 0 0,0-1 0,-7 1 0,2 0 0,1 0 0,3 0 0,5 0 0,0 0 0,-1 0 0,3 0 0,0-3 0,2-1 0,13 0 0,6 0 0,0 4 0,1-2 0,-8-2 0,7-1 0,11 0-898,9 3 898,-41 2 0,1-1 0,-1 1 0,1 0 0,0 0 0,1 0 0,-3 0 0,2-1 0,3 1 0,2 0 0,-2 0 0,0 0 0,-2 0 0,-1 0 0,-3 0 0,-4 0 0,24 0 0,0 0 0,-10 0 0,-2 0 0,0 0 0,-11 0 0,-9 0 898,-9 0-898,-7 0 0,-3 0 0,-5-2 0,-4-2 0,-4 1 0,-2 0 0,0 3 0,-2-2 0,-2-8 0,-2 1 0,-4-10 0,0 3 0,-2-2 0,-7-1 0,-8 0 0,-3-1 0,-1 1 0,-4-1 0,-4 0 0,-7-1 0,-5 2 0,-6 0 0,-6 3 0,-9 3 0,-7 1 0,-5 3 0,-3 1 0,-1 0 0,5 1 0,1 0 0,0 3 0,-2-3 0,-9 1 0,-5 1-388,38 1 1,-1 0 387,0 1 0,-2 0 0,-7 0 0,-1 1 0,-1-1 0,1 1 0,5 2 0,1 0 0,1 0 0,0-1 0,-41 1 0,12 0 0,4 0-12,8 0 12,6 0 0,0 0 0,2 0 0,11 0 0,5 0 774,5 0-774,8 0 13,6 0-13,8 0 0,2 0 0,4 0 0,0 0 0,-2 0 0,3 0 0,-8 0 0,-7 0 0,-7 0 0,-6 0 0,-2 0 0,-5 0 0,0 3 0,4 1 0,5 0 0,13-1 0,6-3 0,1 0 0,1 2 0,7-1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2:57.266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178 479 24575,'31'0'0,"-4"0"0,-7 0 0,2 0 0,1 0 0,2 0 0,0 0 0,-2 0 0,-2-1 0,-1-5 0,-3-2 0,1-6 0,2-2 0,0-2 0,0-2 0,-2 2 0,0 0 0,-2 1 0,-1 1 0,0 1 0,-4 3 0,-1 2 0,-2-1 0,0 0 0,0 1 0,-3 1 0,-3-1 0,-1 1 0,-5 0 0,-8 1 0,-8 1 0,-8 2 0,-3 2 0,-3-2 0,-1 3 0,-3-2 0,-1 2 0,0 1 0,0 0 0,4 1 0,4 0 0,3 0 0,4 0 0,-2 0 0,6 1 0,2 4 0,1 4 0,1 4 0,-3 3 0,0 2 0,2 1 0,1-4 0,3 0 0,3-3 0,3 0 0,2-1 0,2-3 0,1 3 0,2-2 0,0 5 0,0-2 0,0 0 0,2 0 0,2 0 0,6 0 0,7 1 0,3-1 0,6-1 0,-1-2 0,1-2 0,2-2 0,2-2 0,2-2 0,2-1 0,0 0 0,-1 0 0,2 0 0,-2-2 0,0-4 0,-1-2 0,-3-3 0,-1-1 0,-2-2 0,0 0 0,3-2 0,2-3 0,2 2 0,1-3 0,-3 1 0,0-3 0,-4-3 0,-2 1 0,-3 1 0,-4 3 0,-2 0 0,-2-3 0,-2-1 0,-1 0 0,-2 0 0,-3 3 0,-3 2 0,-3 4 0,1 3 0,-3 4 0,-17 4 0,-3 2 0,-18 2 0,1 0 0,-1 2 0,1 5 0,1 6 0,4 6 0,-1 5 0,6 1 0,4 3 0,6-4 0,3-1 0,-1 0 0,3 0 0,0 6 0,2-2 0,1 0 0,2-3 0,1-3 0,3 0 0,0-1 0,0-3 0,2-3 0,1-3 0,2 0 0,0-1 0,0 2 0,0-3 0,0 1 0,0 1 0,0 1 0,0 3 0,0 0 0,0-1 0,0-1 0,0 0 0,0 1 0,0-1 0,0 1 0,0 1 0,0-3 0,1 1 0,2-1 0,1-3 0,2 1 0,1-1 0,2 0 0,-1-2 0,-1-3 0,3-2 0,4-2 0,6 0 0,5 0 0,1-2 0,1-3 0,3-5 0,-3-3 0,3-3 0,-1 0 0,-5 3 0,0 2 0,-4 2 0,0-2 0,3-2 0,0-2 0,0-1 0,1 0 0,0-2 0,0 0 0,-1-3 0,-3 1 0,-2-2 0,-3 0 0,-2 2 0,-2 0 0,1 2 0,-2-2 0,1 0 0,-3-1 0,-2 1 0,-3-1 0,-3 0 0,1 1 0,-1 0 0,0 4 0,0 1 0,0 2 0,-2 2 0,-2 1 0,-2 3 0,-3 1 0,1 3 0,-2 0 0,1 3 0,2 12 0,3 7 0,2 14 0,2 4 0,-3 6 0,0 2 0,-3 3 0,-2-2 0,2-2 0,-2-4 0,1-6 0,1 1 0,1-5 0,2-3 0,2-1 0,0-5 0,1 1 0,0-4 0,0-2 0,1-6 0,6-5 0,8-3 0,-1-2 0,5 0 0,-6 0 0,1 0 0,3 0 0,-1 0 0,3-5 0,-1-3 0,1-8 0,4-7 0,1-5 0,8-8 0,4-6 0,2-6 0,-2-6 0,-3-1 0,-4 4 0,-4 2 0,-4 8 0,-4 4 0,-6 7 0,-6 6 0,-3 4 0,-2 3 0,0-1 0,0 2 0,0 3 0,0 3 0,-2 2 0,-9 3 0,0 3 0,-8 2 0,2 0 0,-1 0 0,-2 0 0,0 1 0,2 4 0,2 4 0,1 5 0,1 6 0,1 6 0,2 3 0,3 3 0,1-3 0,0-1 0,-2 1 0,-1 0 0,1 1 0,0-2 0,3-4 0,3-2 0,0-1 0,3-3 0,0-3 0,-1-3 0,1-3 0,0 2 0,0-1 0,0 0 0,0 0 0,0-1 0,2 0 0,2-1 0,5-1 0,5-2 0,4-2 0,1-1 0,-1-2 0,1 0 0,1 0 0,0 0 0,3 0 0,-2 0 0,2 0 0,1 0 0,3-5 0,0-5 0,0-6 0,2-8 0,-2 2 0,3-3 0,-1 0 0,-1 0 0,3-3 0,-3 3 0,0 0 0,0 0 0,-3 0 0,-1-2 0,-2-3 0,-3 0 0,-3 1 0,-4 3 0,-3 3 0,-2 1 0,-2-2 0,-2-1 0,-2 1 0,0 5 0,-3 3 0,-5 3 0,-2 3 0,-3 2 0,0 3 0,4 3 0,1 2 0,-4 4 0,4 7 0,-3 8 0,4 11 0,-2 9 0,-1 5 0,-3 4 0,0 0 0,0-4 0,0-1 0,2-7 0,0-4 0,1 0 0,-1-2 0,1 0 0,2-2 0,2-3 0,1-4 0,1 0 0,1 2 0,2 0 0,0 1 0,0-4 0,0-3 0,0-1 0,0-3 0,0 0 0,0-3 0,0-1 0,1 1 0,4-3 0,7-2 0,1-3 0,3-2 0,-2 0 0,1 0 0,2 0 0,5 0 0,2-2 0,2-2 0,0-6 0,2-5 0,-1-3 0,1-6 0,-1-3 0,-4 1 0,0 0 0,-1 0 0,0-1 0,1-6 0,-3 1 0,-2-2 0,-3 1 0,-1 2 0,-3 0 0,-2 4 0,-3 2 0,-4 3 0,-2 5 0,0 4 0,0 3 0,0 2 0,-2-1 0,-3 1 0,-7 1 0,-4 2 0,-4 1 0,-3 2 0,-1 1 0,1 1 0,2 0 0,4 0 0,2 0 0,1 0 0,2 0 0,1 2 0,3 4 0,3 3 0,2 5 0,2 5 0,1 2 0,0 2 0,0-1 0,0-2 0,0 0 0,0 3 0,0 1 0,0-1 0,0 1 0,2-3 0,1 0 0,1-2 0,3-2 0,0-2 0,4-1 0,0 0 0,2-4 0,3 2 0,0-4 0,2 1 0,2-4 0,-1-3 0,1-1 0,1-1 0,2 0 0,0 0 0,0 0 0,-1-3 0,-2-5 0,0-5 0,2-5 0,2-3 0,1-2 0,-1-4 0,1-1 0,1-5 0,1-2 0,-4 0 0,-4-1 0,-4 7 0,-3 1 0,-2-1 0,-5 2 0,-1 2 0,-3 3 0,-1 5 0,0 4 0,-1 2 0,-6 6 0,0 23 0,0 2 0,4 17 0,3-8 0,0 0 0,0 1 0,-3 2 0,0-3 0,0 0 0,-1-1 0,1 0 0,0 1 0,1 1 0,1-2 0,1 0 0,0-4 0,-1-4 0,1 0 0,0-3 0,0-3 0,2-1 0,1-3 0,3 2 0,4-3 0,4 1 0,3-1 0,3-4 0,0-2 0,3-3 0,0 0 0,1 0 0,-4 0 0,-3-1 0,0-3 0,1-5 0,2-4 0,1-6 0,-2-4 0,-3-6 0,-2-5 0,-2 0 0,0-6 0,-1 4 0,-3 2 0,-2 3 0,-4 3 0,-2 1 0,0-2 0,-2 1 0,-4 4 0,-8 5 0,-9 4 0,-7 3 0,-3 1 0,0 2 0,2 3 0,-2 2 0,-2 1 0,-2 0 0,0 1 0,2-1 0,3 0 0,4 0 0,6 0 0,3 3 0,4-1 0,2 1 0,2 0 0,2 2 0,1 1 0,1 9 0,3 0 0,2 5 0,1-2 0,1-1 0,0 1 0,0-2 0,0 0 0,0-2 0,0 0 0,0-1 0,7-3 0,4-2 0,7-1 0,2-4 0,-3 0 0,0-2 0,2-4 0,2-3 0,0-5 0,-1-2 0,-3-2 0,-3-2 0,-3-3 0,-5-1 0,-3 0 0,-3 1 0,0 3 0,-1 3 0,-4 4 0,-5 3 0,-8 1 0,-4 0 0,-1 1 0,0 1 0,2 0 0,0 0 0,2 2 0,6 0 0,4 0 0,4 1 0,30-5 0,-6 6 0,26-3 0,-12 6 0,2 0 0,4 0 0,5 0 0,0 0 0,-3 0 0,-1 0 0,2 0 0,2 0 0,5 0 0,-1 0 0,4 0 0,-3 0 0,2 0 0,4 0 0,1-3 0,8 0 0,1 0 0,1 0 0,-3 2 0,-5 1 0,-3 0 0,-6-1 0,0 1 0,-5 0 0,-8 0 0,-5 0 0,-3 0 0,-1 0 0,0 0 0,0 0 0,-2 0 0,0 0 0,1 0 0,-1 0 0,-2 0 0,3 0 0,0 0 0,-2 0 0,2 0 0,-1 0 0,4 0 0,6 0 0,5 0 0,3 0 0,-1 3 0,0-1 0,-5 4 0,-3-1 0,-2 0 0,-3 1 0,-5-2 0,-4 2 0,-3-1 0,-1 1 0,2 1 0,-3-1 0,-2 1 0,-1 0 0,-2 0 0,-1 2 0,-2 0 0,-2-1 0,-4 3 0,-1-2 0,0 3 0,0-3 0,-1-1 0,-9-1 0,-8-2 0,-9-2 0,-8 0 0,0-2 0,-3 1 0,-3 1 0,2 0 0,-5-2 0,4-1 0,3 1 0,2-1 0,6 0 0,2 0 0,4 0 0,3 2 0,-3 0 0,2 2 0,-2 1 0,-3-3 0,2 0 0,-5-1 0,-1-1 0,2 0 0,-2 0 0,3 0 0,3 0 0,-2 0 0,3 0 0,0 0 0,-2 0 0,-1 0 0,-4-2 0,-2-2 0,-5-2 0,0-1 0,-1 1 0,-3 2 0,3-1 0,1 2 0,1 0 0,7 0 0,3 3 0,0 0 0,2 0 0,-2 0 0,-1 0 0,2 0 0,-1 3 0,1-1 0,3 3 0,2 2 0,3 1 0,2 0 0,-1 1 0,3-1 0,3 2 0,-1 1 0,1 3 0,0 1 0,0-2 0,3-1 0,0-3 0,2 0 0,0 0 0,1-1 0,1 4 0,3-4 0,15 0 0,2-5 0,14-3 0,-2 0 0,0 0 0,2 0 0,3 0 0,6 0 0,6 0 0,5 0 0,2 0 0,4 0 0,0 0 0,0 0 0,-1 0 0,0 3 0,-6 1 0,-4 4 0,1 3 0,-1 0 0,9 1 0,1 0 0,2 1 0,3 0 0,1 0 0,0 0 0,-1 0 0,-5-1 0,-9-3 0,-2-1 0,-7-1 0,-2-1 0,-1-1 0,-6 0 0,-4-1 0,-5-1 0,-2-1 0,-3 0 0,-2 1 0,-2-1 0,-4 2 0,-35 3 0,5-2 0,-29 5 0,6-8 0,2 1 0,-5-3 0,-4 0 0,-1 0 0,-9 0 0,-3 2 0,0 2 0,7-1 0,5 0 0,6-3 0,6 2 0,3 0 0,2 3 0,1 0 0,-5 2 0,-3 1 0,-4-1 0,-4 1 0,-1 1 0,0 0 0,4 3 0,4-3 0,5-3 0,10-2 0,4-2 0,3 0 0,0 2 0,-3 0 0,-1-1 0,-2 0 0,0-3 0,2 0 0,3 0 0,3 0 0,4 0 0,2 0 0,2 0 0,3-1 0,2-2 0,-4 1 0,1 0 0,-4 2 0,1 0 0,-3 0 0,0 0 0,-1 0 0,1 0 0,-1 0 0,2 0 0,1 0 0,2 0 0,3 0 0,2-2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3:03:53.12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247 969 24575,'-6'-60'0,"1"4"0,3 8 0,-2-1 0,1 10 0,-1-2 0,3 3 0,1 11 0,0 4 0,-1 7 0,1 2 0,2 2 0,3 3 0,3 4 0,2 4 0,4 1 0,4-1 0,8 1 0,4 0 0,5 0 0,4 0 0,0 0 0,-3 0 0,-2 0 0,-4 0 0,-3 0 0,3 0 0,-3 0 0,-2 0 0,-2 0 0,-3 0 0,-3 0 0,-1 0 0,-9 0 0,-26-10 0,-6 6 0,-23-6 0,1 8 0,-2 2 0,-5 0 0,1 0 0,1-1 0,4 1 0,2-2 0,1-4 0,4-4 0,-3-3 0,6-1 0,5 0 0,4 3 0,8 3 0,4 2 0,5 2 0,3-1 0,3-3 0,3 0 0,3-3 0,0-1 0,0 1 0,4 0 0,8 3 0,12-3 0,18-2 0,12-5 0,8-7 0,9-3 0,14-5-630,6-2 630,-44 17 0,0 0 0,44-13 0,-15 2 0,-9 7 0,-13 4 0,-9 4 0,-8 7 0,-3 0 0,-8 2 0,-6 1 630,-2 1-630,-9 2 0,-41 0 0,-8 4 0,-40 4 0,19 4 0,4 3 0,16-2 0,7-3 0,2-1 0,1 0 0,0 6 0,2 2 0,7 3 0,3 3 0,7 1 0,4 7 0,4 2 0,3 2 0,1 4 0,0-1 0,0 8 0,-3 4 0,0 7 0,-4 7 0,-1 0 0,1-2 0,-4-6 0,3-9 0,-3-8 0,4-7 0,3-7 0,1-5 0,3-6 0,0-2 0,0-2 0,0 2 0,5-1 0,7-3 0,6-3 0,10-3 0,5-1 0,20-12 0,7-8 0,0-9 0,-1-8 0,-13-1 0,3-6 0,-2-3 0,1-5 0,-5 5 0,-5 2 0,-5 5 0,-5 6 0,-1-1 0,-5 2 0,-3 3 0,-4 8 0,-2 4 0,-3 5 0,-3 0 0,-4 0 0,-3 1 0,2 2 0,0-1 0,1 1 0,0 0 0,-2-3 0,2 1 0,-3 2 0,-15 17 0,-2 8 0,-22 20 0,-5 14 0,-1 1 0,0 1 0,3-4 0,8-7 0,0 2 0,1-5 0,4-4 0,3-5 0,5 0 0,4-4 0,3-1 0,4-4 0,3-3 0,4-2 0,3-4 0,0 0 0,0 0 0,0 1 0,0 1 0,0 0 0,5-2 0,8-3 0,6-4 0,10-2 0,6-1 0,3 0 0,3 0 0,0-2 0,4-7 0,3-7 0,5-8 0,5-5 0,-2-5 0,0-5 0,-4-5 0,-7-2 0,-5 0 0,-7-3 0,-8 6 0,-5-3 0,-4 2 0,-4 1 0,0-4 0,-3 5 0,-5 1 0,-2 4 0,-2 6 0,0 3 0,0 7 0,0 4 0,0 2 0,-1 6 0,-4 2 0,-3 1 0,-3 3 0,-1 0 0,0 2 0,1 1 0,-2 0 0,1 0 0,-3 0 0,-1 0 0,1 1 0,2 8 0,0 8 0,-2 9 0,-2 9 0,0 3 0,4 9 0,1 2 0,1 4 0,1 6 0,2 1 0,1 8 0,2-4 0,0-8 0,2-6 0,3-9 0,0 2 0,0-1 0,0-5 0,2-5 0,4-6 0,6-5 0,6-4 0,5-6 0,3-4 0,-1-4 0,1-3 0,2 0 0,2 0 0,4-5 0,1-6 0,-1-11 0,-1-11 0,-3-5 0,-2-10 0,-5-2 0,-1-3 0,-2-4 0,-2 6 0,-2 0 0,-3 2 0,1 1 0,0-2 0,1 5 0,-1 3 0,0 5 0,0 4 0,0 1 0,0 5 0,-1 0 0,-3 6 0,-2 1 0,-2 4 0,-3 2 0,0-1 0,-3 6 0,-12 37 0,2 12 0,-12 40 0,9-11 0,5 4 0,4-6 0,4 3 0,-1-1 0,1-3 0,0-10 0,0-6 0,3-4 0,3-3 0,5-1 0,5-5 0,3-7 0,3-8 0,-1-4 0,2-7 0,-1-4 0,-2-4 0,-1-3 0,-6 0 0,0-4 0,0-9 0,2-8 0,1-10 0,-1-2 0,2-3 0,1 0 0,3 4 0,0-3 0,-4 3 0,-1 4 0,-4 4 0,-1 3 0,0-2 0,-1-8 0,-2-6 0,-4-3 0,-3-3 0,0-1 0,-1-1 0,-4 1 0,-5 3 0,-5 6 0,-2 9 0,2 8 0,3 7 0,1 5 0,-1 3 0,0 2 0,-2 1 0,3 2 0,0 10 0,3 8 0,2 10 0,2 6 0,3 1 0,0 5 0,0 5 0,0 2 0,0 4 0,3 1 0,4-4 0,3-1 0,4-3 0,0-9 0,-1-6 0,0-9 0,1-8 0,-1-1 0,1-4 0,-1-2 0,0-3 0,-1-3 0,0-3 0,1-10 0,-3-11 0,0-12 0,-2-8 0,-1 0 0,0 2 0,-1 0 0,0-1 0,-2-4 0,2-4 0,-2 4 0,3 1 0,0 7 0,0 5 0,0 1 0,-3 8 0,-1 4 0,-3 5 0,0 5 0,0-1 0,0 1 0,-2 1 0,-7 2 0,-3 3 0,-2 4 0,3 2 0,5 5 0,3 7 0,1 9 0,2 6 0,0 5 0,-1 9 0,1 2 0,0 4 0,0-2 0,3-4 0,3-5 0,5-1 0,6-3 0,5 0 0,1-2 0,0-3 0,1-3 0,0-7 0,2-2 0,1-2 0,-3-4 0,-1-5 0,-5-3 0,-1-3 0,-1 0 0,-2 0 0,0-2 0,-1-5 0,0-8 0,0-4 0,0-2 0,0-6 0,-2-1 0,-4-3 0,-4 1 0,-2 4 0,-1 1 0,0-5 0,0 0 0,0-5 0,-3-3 0,-3 1 0,-11-3 0,-4 2 0,-5 4 0,-1 2 0,6 8 0,-1 4 0,4 8 0,4 6 0,0 3 0,5 5 0,3 6 0,2 11 0,3 12 0,1 7 0,0 4 0,0-1 0,2-1 0,4 4 0,6 3 0,4 1 0,4 1 0,1-3 0,1-4 0,0-1 0,-4-7 0,2-8 0,-4-6 0,3-10 0,-2-4 0,-3-4 0,2-2 0,-2 0 0,4 0 0,0-2 0,1-6 0,1-7 0,0-7 0,0-4 0,0-1 0,0 4 0,-5 3 0,-2 2 0,-2-1 0,0-4 0,2-3 0,-3-3 0,-2-6 0,-3-4 0,-4-5 0,-1-4 0,0-2 0,-7-4 0,-4 2 0,-3 10 0,-4 7 0,3 9 0,1 5 0,-2 0 0,2 7 0,1 5 0,1 5 0,2 6 0,4 11 0,3 9 0,3 13 0,0 8 0,3 7 0,4 3 0,4 5 0,6 1 0,3 2 0,3-2 0,-1-1 0,0-10 0,-3-9 0,-1-5 0,-1-7 0,-2-2 0,1-4 0,0-3 0,0-4 0,0-4 0,0-3 0,-4-4 0,0-2 0,0-1 0,-2 0 0,0-2 0,0-3 0,0-5 0,3-7 0,-1-4 0,2-8 0,0-2 0,-3-4 0,-3-1 0,-5 1 0,-3-4 0,0 1 0,0-1 0,0 2 0,0-1 0,0 2 0,0-3 0,0 6 0,0 3 0,0 6 0,0 6 0,0 2 0,0 11 0,0 43 0,0-6 0,3 34 0,8-9 0,3-2 0,4-3 0,3-8 0,0-17 0,1 1 0,4-3 0,2-4 0,0-3 0,2-3 0,-3-2 0,0-2 0,-1-5 0,-3-3 0,-3-3 0,-1 0 0,-2 0 0,-1 0 0,0 0 0,-3 0 0,0 0 0,-1 0 0,1-2 0,-1-4 0,-3-6 0,-3-7 0,-4 1 0,-2-5 0,0-3 0,0-3 0,0-7 0,0-2 0,0-6 0,-2-5 0,-8 0 0,-5 4 0,-3 5 0,-1 5 0,3 7 0,1 5 0,0 6 0,1 3 0,-2 0 0,1 4 0,2 2 0,0 4 0,0 3 0,1 0 0,-1 1 0,1 0 0,2 0 0,2 2 0,-3 7 0,5 3 0,-4 7 0,6 0 0,1 2 0,2 0 0,1 1 0,0 1 0,-1 0 0,1 0 0,0-1 0,0 0 0,0-2 0,0 2 0,2-2 0,4 1 0,5-1 0,5-2 0,0-2 0,2-3 0,-2-3 0,0-4 0,-3-3 0,-3-3 0,0 0 0,1 0 0,1-2 0,0-6 0,0-7 0,1-4 0,0-3 0,0 0 0,-3 1 0,-3-1 0,-2 4 0,-3 4 0,1-1 0,-1 1 0,-1-1 0,0-3 0,-1 1 0,0 1 0,0-3 0,0 2 0,0 1 0,0 0 0,0 4 0,0 1 0,0 1 0,0 0 0,0-1 0,2-1 0,4 2 0,1 3 0,3 4 0,0 3 0,0 0 0,1 2 0,0 5 0,4 8 0,4 6 0,5 7 0,3 3 0,4 1 0,0-1 0,0-7 0,-2-3 0,-3-4 0,-2-2 0,0 0 0,0-1 0,-3-1 0,-1 0 0,-4 0 0,-3-1 0,0-2 0,-1-4 0,0-3 0,-3-1 0,-4 9 0,-2-2 0,-3 7 0,0-5 0,0 1 0,-2-2 0,-3 1 0,-3 2 0,-3 1 0,-2 5 0,0-1 0,-2 2 0,1-1 0,1-3 0,1-1 0,3-3 0,-2-1 0,1-1 0,0 0 0,1 0 0,0 1 0,0 1 0,2 1 0,-2-1 0,0 0 0,-1 0 0,-1 0 0,2-1 0,1-3 0,2-1 0,1-1 0,-3 3 0,-1-5 0,-3 2 0,2-6 0,-1 0 0,0-2 0,0-7 0,-5-7 0,0-6 0,5 8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09.091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1 383 24575,'0'-26'0,"0"4"0,0 13 0,0 1 0,0-4 0,0 2 0,1-3 0,2 3 0,1 0 0,2 3 0,1 0 0,0 2 0,2-5 0,-2 2 0,2-2 0,0 4 0,2-2 0,1 1 0,0 0 0,2-1 0,-1 1 0,1 0 0,-1 1 0,-1 0 0,3 2 0,-2-2 0,3-2 0,-1 3 0,0-3 0,0 3 0,-1 0 0,1 0 0,0-1 0,0-1 0,-1 2 0,1-1 0,-2 0 0,1 2 0,2-3 0,-1 0 0,2 1 0,-2 0 0,0 1 0,0 0 0,0 0 0,-1 0 0,-2 1 0,0 1 0,-2 0 0,2 1 0,3-1 0,0 1 0,2 0 0,-2-1 0,0 0 0,0 1 0,0 1 0,0 1 0,-3 0 0,0 0 0,-2 0 0,2 0 0,1 0 0,1 0 0,3 0 0,-2 0 0,2 0 0,1 0 0,0 0 0,2 0 0,0 0 0,-3 0 0,-1 0 0,-2 0 0,-1 0 0,1 0 0,1 0 0,0 0 0,-1 2 0,-1 0 0,-1 2 0,-2 3 0,-1-3 0,0 3 0,-2-2 0,-3 5 0,-2-1 0,-2 3 0,0-3 0,-6 0 0,-9 1 0,-16 4 0,-10 1 0,-7 0 0,-3 0 0,3-3 0,-1-1 0,5-1 0,-1 1 0,-1-1 0,-4 4 0,4 1 0,0 0 0,3 0 0,4-3 0,4-1 0,5 0 0,4-1 0,5-1 0,3-2 0,5-1 0,2 0 0,-1 1 0,0 2 0,-1 0 0,1 3 0,2 0 0,0 3 0,1-1 0,-1-2 0,2-2 0,0-2 0,1 0 0,0-1 0,0 2 0,2 0 0,2 0 0,0 1 0,3-1 0,-1 0 0,1 0 0,0 0 0,0 4 0,0-1 0,0 4 0,2-2 0,2 0 0,2 1 0,3 0 0,1 2 0,-1-2 0,1 2 0,0 0 0,-1 0 0,0-1 0,-1-1 0,0-2 0,3-2 0,2 0 0,2-2 0,1-3 0,2-3 0,0-2 0,16-1 0,-10-4 0,8-3 0,-15-2 0,0-2 0,-1 0 0,2-1 0,-1-1 0,1 3 0,2 1 0,-2 2 0,0-1 0,-1-2 0,1 0 0,-2 1 0,-1 1 0,-3 0 0,0 0 0,2-2 0,1 1 0,-1-1 0,1 2 0,3 0 0,-3 1 0,2-3 0,0-3 0,0 1 0,1 0 0,-1-1 0,0-2 0,1-5 0,3-3 0,-1 0 0,1-3 0,-1 1 0,-4 0 0,0 4 0,-3 3 0,-1 3 0,-1 3 0,-3-1 0,0 3 0,2-3 0,1 1 0,1-1 0,0-1 0,-2 2 0,0-1 0,0-1 0,-1 1 0,0 1 0,0 1 0,-2 4 0,1-1 0,0 0 0,0-1 0,2 0 0,-1-1 0,0 1 0,1-1 0,-1 1 0,0 0 0,-2 2 0,1 3 0,4 2 0,-3 2 0,4 0 0,-4 2 0,-2 1 0,2 7 0,-4-2 0,2 4 0,0-2 0,0-1 0,2 0 0,0 0 0,0 0 0,2 0 0,1 0 0,0 0 0,0-1 0,-1 0 0,-1 0 0,0 3 0,0 1 0,-2 2 0,-3 3 0,-2 1 0,-3-1 0,1 0 0,-1 0 0,0-2 0,-4 4 0,-7 2 0,-5 0 0,-9 3 0,-3-2 0,1 0 0,-3-2 0,3-2 0,2-2 0,2-2 0,3-2 0,0-2 0,3-2 0,2 2 0,3 1 0,1 0 0,-1 0 0,2-1 0,1-1 0,-1 1 0,3-1 0,0 0 0,0 0 0,2 0 0,0-1 0,1 0 0,-2 0 0,1 0 0,-2 2 0,2-2 0,-1-1 0,27-26 0,-8 3 0,28-23 0,-5 4 0,0-3 0,0-2 0,-3 1 0,-7 5 0,1 0 0,-5 0 0,-3 5 0,-4 5 0,-1 4 0,-1 3 0,-1-1 0,1 0 0,2 0 0,0 3 0,0 1 0,0-1 0,0 2 0,2 0 0,-2 1 0,0 5 0,-1 1 0,-1 0 0,2 1 0,2-1 0,-1 1 0,1-1 0,0 1 0,-1 0 0,1 0 0,-2 0 0,0-1 0,-2 0 0,-1 0 0,1 2 0,-3 1 0,3 1 0,0 1 0,-1 1 0,0 0 0,-2-1 0,-1 1 0,1 0 0,-1 0 0,-1 0 0,5 0 0,-1 0 0,4 0 0,-2 0 0,1 0 0,1 0 0,2 0 0,2 0 0,3 0 0,1 0 0,2 0 0,-3 0 0,0 0 0,1 0 0,2 0 0,8 0 0,2 0 0,2 0 0,-1 0 0,-2 0 0,-1 0 0,0 0 0,-2 0 0,-2 0 0,-5 0 0,0 0 0,1 0 0,4 0 0,3 0 0,0 0 0,0 0 0,1 0 0,0-2 0,-4-1 0,0 0 0,-4 0 0,-3 3 0,-1-1 0,1-2 0,1 1 0,2-1 0,3 1 0,1-1 0,1 0 0,-1 0 0,0 3 0,-2-1 0,1 1 0,-5 0 0,-1 0 0,2 0 0,-1 0 0,4 0 0,1 0 0,-1 0 0,2 0 0,-3 0 0,1 0 0,-2 0 0,1 0 0,-3 0 0,-3 0 0,0 0 0,0 0 0,1 0 0,1 0 0,1 0 0,-2 2 0,-1 0 0,0 1 0,-3 1 0,2-2 0,-2 1 0,-4 1 0,-1-2 0,-1 0 0,1 0 0,2-1 0,-1 1 0,1 1 0,0-1 0,0 0 0,0-2 0,0 0 0,-1 0 0,-3 1 0,-1 1 0,-1 0 0,1 0 0,2 1 0,0-1 0,-2 1 0,-1 1 0,1 0 0,-1 1 0,0 1 0,0 1 0,0 0 0,-1-1 0,1 0 0,2 0 0,1 1 0,4-1 0,0 1 0,1-2 0,0 1 0,-1-2 0,1 1 0,-3 0 0,1-2 0,-2 0 0,-2-1 0,-1 2 0,-2 0 0,0 1 0,1-1 0,1-1 0,-3 1 0,2 5 0,-6-2 0,2 5 0,-5-5 0,0 1 0,0 5 0,0-3 0,0 3 0,0-4 0,0 0 0,0 0 0,0 0 0,-2 2 0,-3 0 0,-4 3 0,-2-3 0,0 1 0,-1-2 0,-1 0 0,-1-1 0,-1 1 0,3-1 0,-2 1 0,3-2 0,-2 0 0,0 0 0,0 0 0,-1 2 0,0-1 0,-1-1 0,0 0 0,-2-1 0,1-1 0,-1 1 0,0-2 0,0-2 0,-3-1 0,-2-2 0,-4 0 0,-4 0 0,-2 0 0,-2 0 0,0 0 0,0-2 0,3-4 0,1-2 0,3-2 0,1 0 0,2 2 0,3 1 0,1 0 0,2 2 0,-2-1 0,0 1 0,2-1 0,0 1 0,0 2 0,2 1 0,-1 2 0,0 0 0,1 0 0,-1 0 0,0 0 0,0 0 0,-3 0 0,0 0 0,-3 0 0,-1 0 0,-6 0 0,-4 0 0,0 0 0,-5 0 0,3-2 0,-2 0 0,-5-3 0,-6-1 0,-7 1 0,-3-1 0,-2 2 0,2 0 0,1 1 0,1 3 0,3 0 0,1-1 0,7 1 0,5 0 0,3 0 0,0 0 0,-5 0 0,1 0 0,-2 0 0,1 0 0,1 0 0,0 0 0,4-2 0,1-1 0,4-3 0,3 1 0,4 0 0,1 1 0,1 1 0,-3-1 0,1 1 0,1-1 0,1 2 0,3 1 0,0-1 0,3-1 0,1 0 0,2 1 0,2 2 0,-2 0 0,1 0 0,-4 0 0,-1 0 0,-1 0 0,-3 0 0,-2 2 0,1 3 0,-2 3 0,-1 2 0,0 0 0,2-1 0,2 0 0,0 0 0,0 0 0,-2 2 0,-1-3 0,3 0 0,2-1 0,2-1 0,6 0 0,3 1 0,5 0 0,3 4 0,2-2 0,2 3 0,2-3 0,3 0 0,4 0 0,3-2 0,1 0 0,-1-1 0,1 0 0,-2 2 0,2-1 0,0 0 0,0-2 0,0 0 0,0 0 0,0-1 0,-3 1 0,2-3 0,-2 2 0,0-1 0,1-1 0,-3 0 0,2 0 0,1 0 0,-1 1 0,0-1 0,-2-2 0,0 0 0,-1 0 0,0 0 0,0 0 0,2 0 0,-2 0 0,2 0 0,-2 0 0,0 0 0,0 0 0,0 0 0,0 0 0,1 0 0,-1 0 0,0 0 0,0 0 0,2 0 0,-2 0 0,4 0 0,-1 0 0,-1 0 0,1 0 0,-2 0 0,2 0 0,0 0 0,0 0 0,-1 0 0,-3 0 0,2 0 0,0 0 0,1 0 0,2 0 0,0 0 0,1 0 0,3 0 0,0 0 0,3 0 0,0 0 0,0 0 0,0 0 0,-1 2 0,3 0 0,4 2 0,3 3 0,3-1 0,1 2 0,1-3 0,0 1 0,0 0 0,3-3 0,0 2 0,-2-2 0,0 0 0,-4 1 0,1-1 0,2-1 0,0 3 0,0-2 0,-3 2 0,-1 0 0,1-2 0,-3-1 0,1-1 0,0-1 0,-4 0 0,0 0 0,-2 0 0,0 0 0,3 0 0,0 0 0,1 0 0,0 0 0,1 0 0,-4 0 0,-1 0 0,0 0 0,0 0 0,-1 0 0,-2 0 0,-3 0 0,1 0 0,2 0 0,0 0 0,0 0 0,3 0 0,1 0 0,0 0 0,2 0 0,-5 0 0,1 0 0,1 0 0,-1 0 0,6 0 0,0 0 0,1 0 0,-1 0 0,-1 0 0,0 0 0,1 0 0,-2 0 0,0 0 0,-2 0 0,-1 0 0,0 0 0,-2 0 0,4 0 0,-1 0 0,0-2 0,0-1 0,-3 0 0,-1 1 0,1 2 0,-4-2 0,-2-1 0,-1 1 0,0 0 0,2 0 0,1 0 0,-2-1 0,-2 1 0,2 2 0,-2 0 0,2-1 0,-1-1 0,-2 0 0,2-1 0,-3 1 0,-1 2 0,2 0 0,-1 0 0,1 0 0,-1 0 0,-1 0 0,-1 0 0,1 0 0,-1 0 0,0 0 0,0 0 0,2 0 0,-2 0 0,2 0 0,-2 0 0,0-1 0,0-2 0,0 1 0,0 0 0,0 1 0,1 1 0,1 0 0,-2 0 0,1-2 0,0 0 0,-4-2 0,5-1 0,-4-1 0,3 1 0,-1-1 0,-1 3 0,2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17.432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1 405 24575,'5'-24'0,"-2"1"0,-3 10 0,2-1 0,4-1 0,6 2 0,4 0 0,6 0 0,2-1 0,3 0 0,-3 2 0,-4 3 0,0 2 0,-2 0 0,1 2 0,1 1 0,-2 2 0,-2 1 0,-1 0 0,-2 1 0,-1 0 0,0 0 0,-1 0 0,0 0 0,0 0 0,-1 0 0,-2 0 0,0 0 0,2 0 0,-1 0 0,0 0 0,0 0 0,1 0 0,-1 0 0,2 0 0,1 0 0,-1 0 0,-1 1 0,-3 1 0,1 2 0,1 0 0,-1 1 0,-3 5 0,-3-2 0,-1 5 0,-4-5 0,-5-1 0,-9-1 0,-9-1 0,-8-2 0,-8 0 0,-2-2 0,-1-6 0,3-5 0,3-10 0,7-4 0,7-1 0,8 4 0,8 4 0,4 0 0,3 1 0,1 0 0,0 2 0,1-2 0,2 3 0,4 1 0,6 2 0,8 4 0,1 1 0,-1 2 0,0 0 0,0 1 0,3-1 0,0 3 0,0-1 0,-1 1 0,-2 0 0,1 0 0,-1 0 0,0 0 0,0 0 0,-1 0 0,1 0 0,1 0 0,0 0 0,0 2 0,-1 2 0,1 3 0,-1 2 0,-2 1 0,0 0 0,-1-1 0,-2-1 0,0-2 0,-3-2 0,-1 0 0,-1 0 0,0 1 0,0 0 0,-1-1 0,-2 3 0,-2 0 0,-2 5 0,-3-3 0,0 3 0,-3-4 0,-8 0 0,-5 2 0,-8 0 0,-4 3 0,-2 0 0,-3 4 0,0 2 0,-1 0 0,1 1 0,1-3 0,1-3 0,0 0 0,-4 3 0,-2 3 0,-3 0 0,-1 0 0,5-1 0,1-1 0,7 0 0,5-2 0,4-1 0,7 0 0,4-4 0,1-1 0,3-3 0,2 1 0,1 5 0,0-2 0,1 2 0,0-4 0,4-2 0,5-2 0,3-3 0,5-2 0,2 0 0,3 0 0,4 0 0,3 0 0,-2 0 0,1 0 0,-1 0 0,0 0 0,0-2 0,0-1 0,-1-1 0,-3-3 0,2 2 0,-2-1 0,3-1 0,1 0 0,0 0 0,3 1 0,-2 2 0,2 1 0,0 0 0,0 0 0,0 0 0,-5 1 0,-1 2 0,1 0 0,4 0 0,3 0 0,2 0 0,0 0 0,3 0 0,1 0 0,0-3 0,-1 0 0,-4 0 0,-1 1 0,-3 2 0,-1 0 0,0 0 0,-1 0 0,3 0 0,-3 0 0,1 0 0,2 0 0,1-2 0,2-1 0,0 0 0,-1-2 0,-3 2 0,-1 0 0,-2 0 0,0 3 0,3 0 0,2 0 0,2 0 0,0 0 0,1 0 0,0 0 0,-1-2 0,0-1 0,-4 0 0,1 0 0,2 3 0,0 0 0,4 0 0,-4 0 0,-1-2 0,0-1 0,0 0 0,2 1 0,-3 2 0,0 0 0,-5-1 0,1 1 0,1-1 0,2-2 0,3 0 0,1 1 0,1 1 0,0 1 0,3-3 0,1 0 0,-1 0 0,3-3 0,-3 3 0,-4 0 0,0 0 0,-1 3 0,-1 0 0,2 0 0,-5 0 0,0 0 0,-1 0 0,-2 0 0,-2 0 0,-2 0 0,-1 0 0,-1 0 0,1 0 0,0 0 0,0 0 0,4 0 0,-1 0 0,3 0 0,1 0 0,-2 0 0,1 0 0,2 0 0,2 0 0,2 0 0,-3 0 0,-1 0 0,0 0 0,5 0 0,3 0 0,1 0 0,0 0 0,-3 0 0,0 0 0,0 0 0,-4 0 0,-1 0 0,-5 0 0,-3 0 0,-1 0 0,-3 0 0,3 0 0,0 0 0,0 0 0,-1 0 0,-1 0 0,-1 0 0,1 0 0,0 0 0,-4 0 0,0 0 0,1 0 0,3 0 0,0 0 0,-1 0 0,-2 0 0,-2 0 0,-1 0 0,-2 0 0,2 0 0,0 0 0,-1 0 0,0 0 0,-3 0 0,2 2 0,-5 6 0,2-1 0,-7 5 0,-2-3 0,-4-2 0,-9-1 0,-11-1 0,-9-3 0,-8 1 0,-4-3 0,1 0 0,1 0 0,3 0 0,4 0 0,4 2 0,4 1 0,6 1 0,3 0 0,1 0 0,3 1 0,-3-2 0,0 0 0,-1-3 0,0 1 0,0-1 0,1 0 0,2 0 0,1 0 0,0 0 0,3 0 0,1 0 0,1 0 0,1 0 0,-3 0 0,0 0 0,-1 0 0,0 0 0,0 0 0,-2 0 0,1 0 0,0 0 0,2 0 0,2 0 0,-3 0 0,0 0 0,-3 0 0,-2 0 0,-3 0 0,-1 0 0,-3 0 0,-3 0 0,-4 0 0,-3 0 0,2 0 0,-2 0 0,0 0 0,-5 0 0,-6 0 0,3 0 0,0 0 0,2 0 0,4 0 0,1 0 0,4 0 0,1 0 0,0 0 0,4 0 0,3 0 0,1 0 0,-1 0 0,-4 0 0,0 0 0,2 0 0,1 0 0,2 0 0,0 0 0,2 0 0,0 0 0,2 0 0,0 0 0,-1 0 0,2 0 0,-6 0 0,0 0 0,-1 0 0,-3 0 0,-1 0 0,0 0 0,1 0 0,1 0 0,-3 0 0,-3 0 0,-1 0 0,-1 0 0,-4 0 0,-7-3 0,-8-2 0,-2-4 0,0-5 0,-1-2 0,2-1 0,-3 2 0,4 3 0,4 0 0,1-1 0,1 0 0,-4-2 0,-6-1 0,1 0 0,1 0 0,4-2 0,4-1 0,4 2 0,5-1 0,5 4 0,7 2 0,3 3 0,3 0 0,2-1 0,2 0 0,3 1 0,3-1 0,4 1 0,4-1 0,2 1 0,2 0 0,4 0 0,7 2 0,7 3 0,11 2 0,9 1 0,5 1 0,6-2 0,0-1 0,0-1 0,1 2 0,0-1 0,-5-1 0,-5 0 0,-5-2 0,-2 3 0,2-1 0,4 0 0,2 0 0,4 1 0,1 2 0,3 1 0,5 0 0,3 0 0,5 0 0,3 0 0,-9 0 0,-3 0 0,-4 0 0,-1 0 0,2 0 0,-4 0 0,0 0 0,-2 0 0,2 0 0,0 0 0,-4 0 0,3 0 0,-6 0 0,-3 0 0,2 0 0,-1 0 0,4 0 0,0 0 0,-1 0 0,1 0 0,-1 0 0,2 0 0,0 0 0,0 0 0,-3 0 0,-2 1 0,1 2 0,1-1 0,3 1 0,3 0 0,0 0-984,-1 0 0,1 0 0,-2-1 0,-3 1 0,0 0 0,-2 0 104,-4-3 880,0 0 983,-1 0 0,0 2 0,4 0 0,-4 1 0,-1-1 0,-3-1-97,0-1-886,-1 0 0,0 0 0,-1 0 0,-3 1 0,0 2 0,-1-1 0,2 1 0,2-2 0,1-1 0,-3 2 0,0 1 0,0-1 0,0 1 0,0-3 0,-1 2 0,-4 1 0,-1-1 0,1 0 0,1-2 0,1 0 0,2 0 0,-2 0 0,2 0 0,1 0 0,0 0 0,-1 0 0,-2 0 0,-1 0 0,-3 0 0,0 0 0,-1 0 0,-1 0 0,0 0 0,-2 0 0,1 0 0,-1 0 0,-1 0 0,0 0 0,-3 0 0,0 0 0,3 0 0,-5-1 0,1-7 0,-24-4 0,3 1 0,-19 0 0,4 4 0,-5 2 0,-4-1 0,3 1 0,2 1 0,1 1 0,3 1 0,1 1 0,1 1 0,2 0 0,3 0 0,1 0 0,1 0 0,-2 0 0,-2 0 0,0 0 0,4 0 0,0 0 0,1 0 0,2 0 0,2 0 0,0 0 0,2 0 0,-1 0 0,1 0 0,-1 0 0,-2 0 0,-3 0 0,-2 0 0,0 0 0,-1 0 0,1 0 0,-1 0 0,1 0 0,-2 0 0,1 0 0,0 0 0,1 0 0,2 0 0,-2 0 0,0 0 0,-1 0 0,0 0 0,-2 0 0,-1 0 0,0 0 0,-1 0 0,3-1 0,2-3 0,0-1 0,2 0 0,-2 0 0,0 2 0,-1-2 0,1 0 0,-1 2 0,0 0 0,1 3 0,-3 0 0,0 0 0,2 0 0,-1 0 0,2-2 0,-2 0 0,0-1 0,1 1 0,0 1 0,0 1 0,0-3 0,3 1 0,3-1 0,3 1 0,5 0 0,33-9 0,-9 7 0,28-6 0,-20 10 0,-3 0 0,3 0 0,0 0 0,-3 0 0,1 0 0,-9 0 0,-6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12:54:26.88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0 465 24575,'0'53'0,"0"2"0,0 6 0,0 0 0,0 3 0,0-5 0,0-9 0,0-4 0,0-12 0,0-10 0,0-7 0,2-8 0,19-49 0,-3 3 0,13-45 0,-11 9 0,-4-2 0,-1 3 0,-2 11 0,0 12 0,-3 9 0,1 3 0,-3 6 0,-1 8 0,2 7 0,1 7 0,1 5 0,1 3 0,-2 1 0,0 0 0,0 0 0,1 0 0,0 0 0,1 0 0,1 0 0,-1-3 0,3-2 0,1-5 0,-1-2 0,4-3 0,-4-1 0,-1 3 0,0 2 0,-4 6 0,0 2 0,2 0 0,-2 7 0,-4 11 0,-2 16 0,-3 16 0,-1 10 0,0 4 0,-2-6 0,-4-1 0,-4 0 0,-7 3 0,-3 5 0,0-2 0,-2-5 0,3-8 0,0-9 0,2-6 0,4-8 0,0-2 0,2-4 0,0-4 0,3-1 0,0-3 0,1 2 0,1 0 0,-1 0 0,1 0 0,0-7 0,11-25 0,4-7 0,14-20 0,2 0 0,1 1 0,0 0 0,0-4 0,4 3 0,3-4 0,1 2 0,0 2 0,-4 5 0,-1 4 0,0 6 0,-2 7 0,-4 4 0,-1 6 0,-4 3 0,-4 4 0,-1 2 0,-3 3 0,2 2 0,0 0 0,-2 3 0,-3 8 0,-4-1 0,-3 13 0,0-2 0,0 10 0,0 7 0,-3 3 0,-1 5 0,-3-4 0,1 1 0,2 1 0,-2 2 0,2-4 0,-1 0 0,2-2 0,2-1 0,1-3 0,0-7 0,-1-5 0,1-5 0,0-3 0,0-2 0,0-7 0,3-35 0,3 7 0,7-47 0,7 11 0,8-15 0,11-18-442,-15 46 1,2 1 441,3-4 0,2 0 0,2 5 0,0 0 0,2 1 0,1 2 0,0 3 0,-1 1 0,30-30 0,-8 9 0,-11 18 0,-10 11 0,-8 10 0,-7 8 0,-3 3 883,-4 3-883,-1 2 0,-2 4 0,-4 3 0,-4 10 0,-3 6 0,0 2 0,0 6 0,-2 1 0,-4 4 0,-3 4 0,-7 4 0,-3 4 0,-3 2 0,-4 5 0,2-3 0,-2 3 0,3 0 0,4-10 0,0-4 0,4-7 0,-1-1 0,2-2 0,2-2 0,1-2 0,4-3 0,2 1 0,2-3 0,2-4 0,1 0 0,0-6 0,0 0 0,9-32 0,0-4 0,9-30 0,1 7 0,12-16 0,3 1 0,3-8 0,-2 0 0,-5 8 0,6-5 0,0 6 0,0 9 0,-2 12 0,-10 10 0,-4 8 0,-3 4 0,-4 3 0,1 5 0,-1 4 0,0 3 0,-1 4 0,-2 5 0,-3 5 0,-4 6 0,-3 9 0,0 6 0,-2 7 0,-5 5 0,-3 6 0,-4 1 0,-4 1 0,-1-1 0,0-4 0,2-2 0,4-5 0,0-1 0,3-3 0,1 1 0,1 0 0,0-2 0,1-2 0,3-6 0,0-1 0,4-4 0,-1-3 0,1-2 0,0-4 0,13-48 0,4 4 0,12-45 0,-1 23 0,-1 1 0,7-16 0,3 0 0,1-2 0,-1 12 0,-9 23 0,-3 7 0,-2 8 0,-4 5 0,1 4 0,-1 3 0,-5 4 0,-1 3 0,-3 3 0,0 0 0,2 0 0,0 0 0,-2 2 0,-3 3 0,-4 14 0,-2 3 0,-1 16 0,-3-1 0,-3 5 0,-5 5 0,-6 6 0,-3 2 0,0 4 0,1-6 0,4 0 0,4-5 0,1-6 0,3-2 0,1-2 0,0 1 0,1 0 0,1-4 0,3-6 0,0-3 0,1-8 0,0-3 0,2-9 0,16-37 0,-2-4 0,22-31 0,-6 8 0,3-1 0,-1 2 0,-3 3 0,2 2 0,6-1 0,4-3 0,4 5 0,1 1 0,-1 8 0,-1 5 0,0 2 0,-1 4 0,-5 5 0,-6 5 0,-9 6 0,-5 6 0,-4 3 0,-1 3 0,-2 7 0,-5 4 0,-4 8 0,-3 5 0,-3 2 0,-3 4 0,-4 3 0,-6 1 0,-2 3 0,-4 3 0,0 3 0,1 4 0,0-4 0,2-1 0,2-6 0,1 0 0,2 4 0,3-1 0,-1 0 0,1-5 0,2-2 0,1-1 0,0-1 0,3-3 0,0-1 0,-1-4 0,1 0 0,1-2 0,0-3 0,3 0 0,-2-4 0,-1 1 0,0-52 0,0 10 0,5-50 0,8 19 0,8-6 0,5 5 0,7-4 0,1 6 0,-2 4 0,0 2 0,-5 14 0,-3 9 0,0 8 0,-2 5 0,-2 2 0,0 2 0,1 2 0,-1 2 0,2 1 0,0 0 0,1 0 0,-1 0 0,0 0 0,-1-1 0,-4 2 0,-1 2 0,-3 1 0,2 2 0,0-1 0,0 1 0,0 0 0,0 1 0,0 3 0,-2 2 0,-4 5 0,-4 10 0,-2 12 0,0 8 0,0 9 0,0 3 0,0 4 0,-3-1 0,-3-5 0,-3-2 0,-1-4 0,2-2 0,1-2 0,3-5 0,-1-3 0,2-1 0,2-3 0,0-4 0,1-5 0,0-3 0,0-1 0,0-1 0,0-1 0,0 0 0,0-43 0,0 1 0,2-39 0,4 12 0,7-8 0,20-17-407,-11 36 0,1-1 407,2 2 0,1 1 0,1 2 0,1 2-182,23-26 182,8 0 0,6 2 0,-1 10 0,-9 11 0,-7 11 0,-12 13 0,-5 4 0,-5 8 0,-5 5 0,-1 1 805,-3 3-805,-4-1 191,-3 3-191,-3 7 0,-4 6 0,-2 8 0,-1 6 0,0-1 0,0 1 0,0 1 0,0-1 0,-3 5 0,-5 1 0,-5 3 0,-4 6 0,-4 5 0,1 1 0,0 3 0,2-4 0,3-1 0,2-5 0,1-7 0,0-1 0,-1-1 0,-1 4 0,2-1 0,1 6 0,2 1 0,4 2 0,1 2 0,0-3 0,0-2 0,0-4 0,1-6 0,3-3 0,-2-6 0,-1-3 0,0-3 0,0-11 0,6-37 0,3 1 0,3-30 0,4 13 0,3-1 0,5-5 0,2 2 0,1 4 0,1 5 0,-3 4 0,2 4 0,-4 5 0,-3 5 0,-2 4 0,-2 5 0,0-2 0,3 2 0,2-1 0,1 0 0,1-2 0,0 0 0,2 0 0,3-3 0,-2 3 0,0 0 0,-4 1 0,-5 5 0,-1 1 0,-3 0 0,-1-1 0,-2-1 0,-11 2 0,-10 3 0,-12 4 0,-6 3 0,-4 0 0,-5 0 0,-5 3 0,-9 6 0,1 7 0,-1 9 0,4 3 0,4 2 0,2-1 0,4 0 0,2-1 0,8-4 0,7-4 0,4-3 0,6-1 0,-1 1 0,4 0 0,3-1 0,4-3 0,3 0 0,0-1 0,1 0 0,0 0 0,0-1 0,0 0 0,2-3 0,9 0 0,2-2 0,9-2 0,0-1 0,1-2 0,7-1 0,1 0 0,4-6 0,3-8 0,-3-8 0,7-10 0,8-5 0,12-8 0,10 1 0,6 2-461,2 2 461,1 3 0,6-2 0,-5 8 0,-6 5 0,-11 5 0,-12 6 0,-13 4 0,-10 3 0,-6 3 0,-7 3 0,-1-1 461,-3 0-461,0 2 0,-5 0 0,-35 1 0,-3 0 0,-31 2 0,21 4 0,0 4 0,10 6 0,-1 4 0,5 0 0,6 5 0,3 3 0,1 3 0,-1 5 0,2 3 0,0 1 0,0 4 0,0-4 0,0 1 0,4-1 0,1-4 0,0-1 0,2-2 0,0-5 0,0-3 0,2-2 0,-2-3 0,-1 0 0,-2 2 0,2-2 0,-1-3 0,1-1 0,2-4 0,-2 0 0,3 0 0,3-2 0,0 0 0,5-1 0,11-9 0,4-9 0,10-10 0,3-7 0,0 0 0,-2 0 0,-1 1 0,-6 1 0,0 0 0,2-1 0,-3 1 0,3 3 0,-3 1 0,1 3 0,2-1 0,-3 2 0,-1 4 0,-4 0 0,-2 2 0,1 1 0,-1 1 0,0 2 0,-1 1 0,1 2 0,-1 2 0,0 0 0,1 1 0,-1 0 0,-1 0 0,0 0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32.145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0 366 24575,'43'0'0,"-5"0"0,-7 0 0,-5 0 0,3 0 0,0 0 0,6 0 0,5 0 0,2 0 0,-1 0 0,-2-3 0,-1-2 0,3-4 0,-1-2 0,-5 1 0,-1 0 0,-2 0 0,-2 2 0,1-1 0,-3 3 0,-2 0 0,-5 1 0,-5 1 0,-3 2 0,-3 1 0,-1 1 0,1-1 0,-29-15 0,4 4 0,-30-13 0,9 9 0,1 1 0,0 0 0,1 4 0,-5 1 0,-4 2 0,-2 3 0,0 2 0,2 2 0,4 1 0,4-1 0,7 1 0,5 0 0,7 0 0,3 0 0,2 0 0,3 0 0,0 5 0,3 5 0,2 3 0,3 5 0,0-4 0,0 1 0,1-1 0,4 4 0,2 4 0,2 1 0,1 0 0,0 0 0,1 2 0,-1-1 0,-2 2 0,-1-3 0,-1-1 0,-1 1 0,2-1 0,0 2 0,-1 3 0,1-1 0,0-3 0,1-2 0,2-5 0,-1-3 0,0-1 0,0-5 0,1-3 0,1-2 0,5-2 0,5 0 0,4-2 0,4-4 0,1-10 0,5-8 0,1-8 0,0-3 0,0-1 0,-3 1 0,-4 1 0,-7 4 0,-3 1 0,-2 3 0,-2 0 0,-1-2 0,-3 3 0,-2 1 0,-3-6 0,-3 7 0,-2-7 0,-1 10 0,0 4 0,0 1 0,0 2 0,0 3 0,-2 0 0,-6 3 0,0 4 0,-4 2 0,3 1 0,-2 0 0,-2 1 0,-2 1 0,-2 3 0,-1 1 0,-2 2 0,-3-1 0,-1-1 0,-2-4 0,-4-1 0,2 1 0,-1 1 0,3-1 0,4 1 0,4-3 0,3 0 0,2 0 0,0 1 0,1 3 0,4 3 0,0-1 0,3 1 0,2 2 0,20-5 0,-1-3 0,18-12 0,-10-6 0,-4 1 0,2 0 0,3 0 0,6-3 0,4 0 0,1 2 0,-2 4 0,0 4 0,0 2 0,3 3 0,0 2 0,3 2 0,-2 0 0,-1 0 0,4 0 0,5 0 0,8 0 0,9 0 0,0 0 0,-2 0 0,0 0 0,-2 0 0,6 0 0,-1 0 0,-1 0 0,-6 0 0,-4 0 0,-1 0 0,-2 0 0,6 0 0,1 0 0,-2 0 0,-1 0 0,-4 0 0,-4 0 0,-2 0 0,-6 0 0,-1 0 0,4 0 0,-1 0 0,4 2 0,0 1 0,1 2 0,4 0 0,-1 1 0,1 0 0,0-2 0,-4 1 0,-2-2 0,-7 0 0,-2-1 0,4 0 0,-2 1 0,6 0 0,2 2 0,-2-2 0,3 1 0,-3-2 0,0-1 0,2-1 0,-3 0 0,-3 0 0,-1 0 0,0 0 0,6 0 0,1 0 0,1 0 0,0 0 0,1 0 0,3 0 0,-4 0 0,-1 0 0,-3 0 0,-1 0 0,-4 0 0,-4 0 0,1 0 0,0 0 0,3 0 0,1 0 0,-2 2 0,-3 1 0,-1 0 0,-4 1 0,0-1 0,2 0 0,-5 0 0,-1-1 0,-3 1 0,1 1 0,0-1 0,-1 0 0,1 0 0,-3-3 0,3 1 0,-1-1 0,-2 0 0,-1 2 0,-3 0 0,-2 1 0,1-1 0,-3-2 0,1 0 0,-1 0 0,-42-2 0,12-3 0,-39 0 0,21-1 0,-10 3 0,-3 3 0,4 0 0,3-1 0,15 1 0,1 0 0,-3 2 0,-4 5 0,-7 4 0,-5 3 0,-4 3 0,-2-1 0,-4 0 0,-1 0 0,-8-3 0,-8 1 0,1-4 0,-9 0-984,-10-1 890,28-4 1,-5 1-399,-10 2 0,-3 0 45,-7 0 1,-3 1 446,-6 0 0,0 0-492,1 0 0,0 0 0,4 1 0,2-1 457,6-2 0,2 0-457,6-3 0,3 0 459,8 0 0,2-1 33,4-1 0,3 0 0,-39 4 868,21 1-868,5-2 0,-1 1 983,6 0-329,2 1 329,3-1 0,4 0 0,2 0-303,7 0-678,5-2-2,6-2 0,7-2 0,2 0 0,6 2 0,3 0 0,2 0 0,2 0 0,2-1 0,1-1 0,2 0 0,0 0 0,2-9 0,33 5 0,-1-6 0,34 8 0,-14 2 0,5 0 0,-1 2 0,8 2 0,0 1 0,4 4 0,0 1 0,4 3 0,2-2 0,-1 1 0,9 0 0,-2 0 0,18 2-320,-41-8 1,0 0 319,44 5 0,1 0 0,-7-3 0,0-1 0,2-4 0,2-2 0,-5-1 0,-10 0 0,-6 0 0,-8 0 0,-1 0 0,6 0 0,0 0 0,-1 0 639,-4 0-639,0 0 0,-6 0 0,-3 0 0,1 0 0,-9 1 0,0 2 0,2-1 0,-2 1 0,9-2 0,1 2 0,1 0 0,4 0 0,2 0 0,-1-3 0,-2 3 0,0 0 0,-9 1 0,0 1 0,0-3 0,-1 2 0,8-2 0,-1-1 0,-2-1 0,-2 1 0,-2-1 0,-2 0 0,0 0 0,-4 0 0,-5 2 0,-10 1 0,-6 0 0,-4-1 0,-2-2 0,-1 0 0,-1 0 0,-3 0 0,-3 0 0,-1 0 0,1 0 0,-20-25 0,-3 6 0,-20-22 0,2 13 0,-2 0 0,0 3 0,3 4 0,1 6 0,0 3 0,-4 4 0,-4 2 0,3 0 0,0 3 0,6 0 0,0 0 0,2 1 0,3-1 0,0 1 0,3-1 0,0 3 0,-1 0 0,-1 0 0,2 0 0,-1 0 0,3 0 0,2 0 0,2 0 0,1 0 0,1 0 0,2 0 0,2 0 0,-4 0 0,3 0 0,-4 0 0,3 0 0,1 0 0,-5 0 0,1 2 0,-7 3 0,-1 2 0,-15 6 0,-14 3 0,-20 4 0,-22 1-492,41-10 0,-2 0 0,-3 1 0,-2 0 0,-3-1 0,-2 0 0,-4 2 0,-3-1 0,-5 0 0,-2 0 0,-8 1 0,-1 1 0,0 1 0,0 0 40,1-1 1,1-1 451,10 0 0,3 0-312,5-2 0,1-1 312,4-2 0,1 0 0,4 0 0,1 0 0,-1 0 0,2-1 0,-35 4 983,14-4 0,8-4 0,2-3 0,-1 2 0,6 1 0,4 0 0,4-1 0,4 1-432,2 0-551,4 2 0,5 1 0,-2-3 0,6-1 0,0-2 0,-1 0 0,1 0 0,-3 0 0,-4 0 0,2 0 0,-4 0 0,1 0 0,3 0 0,-2 0 0,7 0 0,3-1 0,2-3 0,7-1 0,-1-2 0,3 1 0,6 1 0,2 0 0,7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42.674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323 575 24575,'0'-30'0,"0"2"0,0 17 0,0 0 0,0 1 0,0 1 0,0 0 0,0 0 0,0-1 0,0 1 0,0 0 0,0 0 0,0-2 0,1 1 0,3-1 0,2 2 0,2 2 0,1 0 0,2-1 0,1 1 0,3-1 0,2 1 0,0 0 0,1 1 0,-1 0 0,-2 0 0,0 1 0,2-1 0,-2-1 0,2 1 0,-2 1 0,-2 3 0,-1-1 0,-2 0 0,-1-1 0,0-1 0,-1 2 0,-1-7 0,-3 3 0,-2-6 0,-2 4 0,-4 1 0,-3 0 0,-5 2 0,-5 2 0,-1 2 0,-2-3 0,-2 2 0,-2 0 0,0-1 0,0 1 0,3 0 0,0 1 0,4 1 0,0 1 0,4 0 0,0 0 0,0 0 0,2 0 0,-2 0 0,0 0 0,0 0 0,1 0 0,3 0 0,0 0 0,0 2 0,-1 2 0,3 2 0,-2 0 0,2 0 0,-2-1 0,0 0 0,0 0 0,2-2 0,-3 2 0,37-11 0,-7 4 0,32-8 0,-12 3 0,1 1 0,-3 3 0,-1 0 0,-4 2 0,-3 1 0,-6 0 0,-4 0 0,-3 0 0,1 0 0,2 0 0,-2 0 0,0 0 0,-3 0 0,0 0 0,0-2 0,0 0 0,-1-1 0,-2 0 0,0 1 0,0-2 0,1-3 0,0 2 0,1-2 0,-1 0 0,1-1 0,1-1 0,-2-1 0,1 0 0,-2 3 0,0 0 0,-2 2 0,-2 1 0,1 0 0,2 2 0,1-2 0,1 1 0,0 1 0,1-3 0,1 2 0,-3 1 0,2-1 0,-2 3 0,1 0 0,-1 0 0,-2-1 0,1-2 0,-1 1 0,-1 0 0,0 0 0,1-1 0,-1 1 0,-38-4 0,10 4 0,-31-2 0,21 4 0,0 3 0,3 0 0,0 1 0,0 1 0,3-1 0,-4 2 0,1 0 0,1-1 0,3 0 0,3-2 0,4 0 0,0-1 0,0-2 0,4 0 0,1 0 0,2 0 0,0 0 0,-5 0 0,2 0 0,-2 0 0,4 0 0,-3 0 0,0 0 0,0 0 0,0 0 0,2 0 0,0 0 0,-1 0 0,1 0 0,1 0 0,-1 0 0,1 0 0,-1 2 0,1 0 0,-1 2 0,1 0 0,2 0 0,-4 0 0,2 0 0,-6 1 0,1-3 0,-1 2 0,1-1 0,-1 0 0,0-1 0,0-2 0,-2 0 0,3 0 0,-1 0 0,1 2 0,-1 0 0,-4 1 0,-1-1 0,0 0 0,-1 1 0,3 1 0,0 1 0,1 0 0,1-1 0,1 0 0,3 0 0,1 0 0,1 2 0,0 1 0,0 0 0,0 0 0,3-1 0,0-1 0,35 4 0,-8-6 0,29 1 0,-14-4 0,-2 0 0,-3-1 0,2-2 0,2-1 0,9-4 0,6-2 0,-3 1 0,1-1 0,2 1 0,1 2 0,3-2 0,1 2 0,-2 2 0,-3-1 0,-1 0 0,0 1 0,3 0 0,3-3 0,-2 1 0,-2-1 0,-3-1 0,-5 0 0,-1 0 0,-4 1 0,-4 0 0,-4 3 0,-4-2 0,-2 2 0,1 2 0,0-1 0,-3 1 0,-2 0 0,-1 0 0,-2 1 0,-1-1 0,0 1 0,-1 0 0,-1 2 0,-2 0 0,1 0 0,-2 0 0,4 0 0,0 0 0,1 0 0,-1 0 0,-1 0 0,1 0 0,-1 0 0,-1 0 0,0 0 0,-3 0 0,2 0 0,1 0 0,0 0 0,0 0 0,0 0 0,-2 0 0,2 0 0,1 0 0,-1 0 0,-1 0 0,-2 0 0,-1 0 0,2 0 0,0 0 0,1 0 0,0 0 0,-1 0 0,-1 0 0,3 0 0,0 0 0,0 0 0,-1 0 0,1 0 0,-1 0 0,-1 0 0,0 0 0,0 0 0,1 0 0,1 0 0,2 0 0,-1 0 0,-1 0 0,0 0 0,-3 0 0,3 0 0,-1 0 0,0 0 0,-1 0 0,-2 0 0,4 0 0,-2 0 0,3 0 0,-3 0 0,-1 0 0,0 0 0,0 0 0,0 0 0,2 0 0,-2 0 0,2 0 0,-2 0 0,0 0 0,2 0 0,2 0 0,-1 0 0,-1 0 0,-1 0 0,-1 0 0,2 0 0,-2 0 0,2 0 0,-2 0 0,0 0 0,0 0 0,1 0 0,-1 0 0,0 0 0,0 0 0,0 0 0,2 0 0,-2 0 0,2 0 0,-2 0 0,0 0 0,0 0 0,0 0 0,1 0 0,-1 0 0,0 0 0,0 0 0,4 0 0,-2 0 0,5 0 0,-2 0 0,1 0 0,2 0 0,0 0 0,3 0 0,1 0 0,-1 0 0,2 0 0,-1 0 0,2 0 0,1 0 0,3 0 0,2 0 0,1 0 0,0 0 0,1 0 0,2 0 0,0 0 0,1 0 0,-1 0 0,-1 0 0,-3 0 0,-3 0 0,-1 0 0,2 2 0,3 0 0,0 1 0,0-1 0,-2-1 0,-1-1 0,-1 0 0,-2 0 0,1 0 0,-4 0 0,0 0 0,-1 2 0,-2 0 0,1 0 0,2 1 0,2-3 0,0 2 0,1 1 0,2-1 0,-2 0 0,3-1 0,-4-1 0,0 0 0,0 0 0,0 0 0,3 0 0,1 0 0,0 1 0,-3 2 0,3 0 0,0-1 0,0-2 0,2 2 0,-3 1 0,-3 0 0,2 0 0,-2-2 0,4 2 0,0-1 0,0 2 0,0-1 0,-3 1 0,0 0 0,0-1 0,-1 2 0,-1 0 0,-1-1 0,-1 2 0,1-1 0,2 2 0,-2 0 0,-1-1 0,1 1 0,-3 0 0,0 1 0,-3-1 0,0 0 0,-1 0 0,-2-1 0,1 2 0,-3 0 0,0 0 0,0 1 0,0 0 0,-1 0 0,0 1 0,-1-1 0,-3 0 0,-3 3 0,-2 0 0,0-1 0,0-1 0,-5-2 0,-8 0 0,-9 2 0,-11 1 0,-6 1 0,-5 0 0,-4 0 0,-4-2 0,-2-4 0,2-1 0,1-1 0,9-1 0,2-1 0,-1-2 0,2 0 0,-5 0 0,-1 0 0,2 0 0,1 0 0,3 0 0,1 0 0,3 0 0,2 0 0,4 0 0,6 0 0,-3 0 0,0 0 0,-3 0 0,-4 0 0,-3 0 0,-2 0 0,-2 0 0,-5 0 0,0 0 0,-3 0 0,8 0 0,3 0 0,0 0 0,1 0 0,-7 0 0,0 0 0,-3 0 0,1 0 0,0 0 0,-1 0 0,0 0 0,-2 0 0,1 0 0,5 0 0,1 0 0,0 0 0,-2 0 0,-1 0 0,-1 0 0,0 0 0,2 0 0,-2 0 0,0 0 0,0 0 0,-2 0 0,0 0 0,5 0 0,-3 0 0,0 0 0,1 0 0,-4-2 0,3-1 0,2 0 0,-3 0 0,4 0 0,4 0 0,-2 0 0,3 1 0,4 2 0,4 0 0,3 0 0,0 0 0,-2 0 0,-1 0 0,1 0 0,1 0 0,-4 0 0,1 0 0,-3 0 0,1 0 0,3 0 0,1 0 0,-3 0 0,-1 0 0,-5 0 0,0 2 0,2 1 0,0 2 0,1 0 0,1 0 0,-4 3 0,0-1 0,1 1 0,4-3 0,3-2 0,3-1 0,-1 0 0,0 1 0,-1 0 0,1 1 0,2-1 0,2 2 0,2 2 0,1 1 0,0 0 0,0 1 0,0 0 0,0-2 0,-1 0 0,2 1 0,1-1 0,2 1 0,5-1 0,1-2 0,4 0 0,3 5 0,8-1 0,8 2 0,8-3 0,4-3 0,5 1 0,0-3 0,2-1 0,-5-2 0,-1 2 0,-4 0 0,-2 1 0,3-1 0,-2-1 0,0-1 0,0 0 0,0 0 0,-1 0 0,1 0 0,-2 0 0,1 0 0,-2 0 0,1 0 0,1 0 0,2 0 0,-2 0 0,-1 0 0,-2 0 0,2 0 0,1 0 0,-2 0 0,-1 0 0,-1 0 0,-2 0 0,1 0 0,-2 0 0,-1 0 0,2 0 0,1 0 0,1 0 0,2 0 0,2 0 0,1 0 0,-1 0 0,0 0 0,-1 0 0,-1 0 0,1 0 0,2 0 0,2 0 0,6 0 0,-2 0 0,2 0 0,1 0 0,1 0 0,2 0 0,3 0 0,-3 0 0,-1 0 0,-1 0 0,-2 2 0,3 1 0,2 0 0,2 1 0,1 0 0,1 1 0,-1 1 0,-2-3 0,1 2 0,1-1 0,-2-1 0,-1-1 0,1 0 0,3 1 0,4 2 0,1 0 0,1-1 0,2 1 0,2-2 0,1 3 0,-4 0 0,-1 0 0,-5 0 0,-4-1 0,2-1 0,-2-1 0,5 2 0,0-2 0,-1 1 0,2-2 0,-3-1 0,1-1 0,-2 2 0,-4 1 0,0 0 0,-2 0 0,0-3 0,1 0 0,1 0 0,4 0 0,0 0 0,3 0 0,4 0 0,2 0 0,-1 0 0,-1 0 0,-1 0 0,-4 0 0,2 0 0,-1 0 0,2 0 0,5 0 0,1 0 0,1 0 0,1 0 0,-1 0 0,-2 0 0,-3 0 0,-3 0 0,-6 0 0,-1 0 0,-2 0 0,3 0 0,2 0 0,6 0 0,-1 0 0,-1 0 0,0 0 0,-5 0 0,1 0 0,-1 0 0,-4 0 0,-3 0 0,-2 0 0,-3 0 0,4 0 0,-1 0 0,-2 0 0,-1 0 0,-2 0 0,-1 0 0,-1 0 0,-2 0 0,-3 0 0,-4 0 0,-1 0 0,1 0 0,-1 0 0,0 0 0,0 0 0,-1 0 0,0 0 0,1 0 0,-1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3T09:53:51.007"/>
    </inkml:context>
    <inkml:brush xml:id="br0">
      <inkml:brushProperty name="width" value="0.35" units="cm"/>
      <inkml:brushProperty name="height" value="0.35" units="cm"/>
      <inkml:brushProperty name="color" value="#0C092C"/>
    </inkml:brush>
  </inkml:definitions>
  <inkml:trace contextRef="#ctx0" brushRef="#br0">209 477 24575,'-10'-26'0,"1"2"0,9 11 0,0 1 0,0 1 0,0 1 0,0 0 0,0 0 0,0-2 0,0-1 0,0 0 0,0 1 0,2 2 0,2 0 0,3 3 0,4 0 0,1 2 0,2-1 0,1 2 0,-1 1 0,3-1 0,1 2 0,5-1 0,0 1 0,3-1 0,1 0 0,-3-2 0,0-1 0,-1 1 0,0 0 0,-3 1 0,-2-1 0,-4 1 0,1 0 0,4-1 0,0-1 0,2 1 0,-3 0 0,0 0 0,-1-3 0,4 3 0,0 0 0,-1 0 0,-3 3 0,-4-1 0,0 1 0,-2 2 0,-1 0 0,-1 0 0,-43 7 0,14-5 0,-38 8 0,25-7 0,-7 0 0,-9-1 0,-1-2 0,-2 0 0,12 0 0,10 0 0,1 0 0,6 0 0,0 0 0,2 0 0,2 0 0,1 0 0,0 0 0,0 0 0,1 0 0,1 0 0,-1 0 0,0 0 0,-1 0 0,-1 0 0,0 0 0,4 0 0,0 0 0,2 0 0,0 2 0,1 5 0,2 5 0,3 3 0,0-1 0,1 0 0,2-1 0,-1 2 0,1 2 0,3-1 0,1 1 0,0 0 0,-1 1 0,1 2 0,0 3 0,0 3 0,1-1 0,3-2 0,3-1 0,2-1 0,3 4 0,1 1 0,0-2 0,0 0 0,0-5 0,0-3 0,2-3 0,-1-3 0,-1-2 0,0 0 0,2-1 0,0-3 0,4 0 0,0-3 0,-1-1 0,5 0 0,-1 0 0,2 0 0,2 0 0,-2 0 0,-1 0 0,-1 0 0,-2 0 0,0 0 0,1 0 0,2 0 0,1 0 0,0 0 0,2 0 0,1 0 0,1 0 0,1 0 0,-3 0 0,-3 0 0,1 0 0,1 0 0,4 0 0,4 0 0,0 0 0,1 0 0,-1 0 0,1 0 0,0 0 0,-3 0 0,-1 0 0,-4 0 0,-4 0 0,1 0 0,0 0 0,0 0 0,4 0 0,0 0 0,-2 0 0,1 0 0,-1 0 0,-1 0 0,-1 0 0,-1 0 0,1 0 0,0 0 0,2 0 0,1 0 0,6 0 0,4 0 0,7 0 0,5 0 0,3 0 0,5 0 0,-3-2 0,2-2 0,-4 1 0,-3 1 0,1 0 0,-3-1 0,8 0 0,-1-2 0,1 1 0,-1 0 0,0-1 0,1 1 0,-1 0 0,-1 1 0,-6 3 0,-4-1 0,-1-2 0,-2 0 0,-1 0 0,3 2 0,1 0 0,0 1 0,-4-2 0,3-1 0,-3 0 0,-1 0 0,-1 3 0,-7 0 0,-1 0 0,1 0 0,-2 0 0,2 0 0,1 0 0,-2 0 0,2-2 0,0-1 0,-2 0 0,-1 1 0,-1 1 0,-5 1 0,-1 0 0,0 0 0,-2 0 0,1-1 0,1-2 0,1 0 0,-1 1 0,1 0 0,-1-1 0,4-3 0,-1 1 0,3 0 0,-2-1 0,-3 2 0,-1-1 0,-2 2 0,4-1 0,-1 1 0,0-1 0,0 2 0,-3 1 0,2 1 0,3 0 0,0 0 0,-2 0 0,1 0 0,-2 0 0,3 0 0,3 0 0,0 0 0,1 0 0,-2-2 0,1-1 0,-1 0 0,-1 1 0,-1 2 0,-5 0 0,-1 0 0,-2 0 0,0 0 0,2 0 0,-1 0 0,1 0 0,-2 0 0,-2 0 0,1 0 0,-1 0 0,-1 0 0,-1 0 0,-3-1 0,3-2 0,-2 1 0,1-2 0,-1-1 0,-5-2 0,0-6 0,-3 3 0,-1-4 0,-4 2 0,-4-3 0,-8-3 0,-8-1 0,-4 1 0,-5 0 0,0 3 0,-1 1 0,0 3 0,2 2 0,2 4 0,4 2 0,2 3 0,0 0 0,-2 0 0,-3 0 0,1 0 0,-2 0 0,-1 0 0,0 0 0,-3 0 0,1 0 0,-2 0 0,2 0 0,-2 0 0,-3 0 0,1 0 0,-5 2 0,-2 1 0,-5 0 0,-4 0 0,-9-3 0,-7 0 0,-3 0 0,-4 0 0,5 0 0,-4 3 0,-9 0 0,-8 1-372,41-3 1,-1 1 371,-2 0 0,-1 0 0,3 0 0,0 0 0,-7 0 0,-1 0 0,-1 0 0,0 0 0,1-2 0,0 0 0,-3 0 0,0 0 0,5 1 0,1-2-492,-1 2 0,2-2 0,2 1 0,2 0-492,-48 0 0,4 3 897,45-1 0,0-1 87,0 2 0,0 0-272,-47 4 272,0-1 0,6 1 0,-3-2 0,9 1 0,8-3 0,5 1 0,13-1 578,6-3-578,10 0 983,2 0 0,-2 0 0,2 0 0,3 0-368,3 0-615,4-2 0,1-3 0,4-1 0,1-2 0,2 2 0,3-1 0,1-4 0,2 0 0,0-1 0,3 0 0,0 2 0,2 0 0,2-2 0,3-1 0,6 1 0,1 0 0,1 3 0,0 0 0,3-1 0,10-2 0,11 0 0,13 0 0,11-1 0,7 1 0,7-2 0,4 1 0,-1 2 0,-4 2 0,-8 3 0,-5 1 0,-6-1 0,0 3 0,1 1 0,-2-1 0,1-1 0,-3 1 0,1 0 0,-1 3 0,2-3 0,-1-1 0,0 1 0,-2 1 0,0 0 0,2-1 0,2 0 0,6 0 0,-3 2 0,1 1 0,-1 0 0,-2 0 0,13-1 0,-16-1 0,7-1 0,-16 0 0,1 0 0,3 1 0,2-1 0,4 0 0,-1 0 0,1 3 0,1 0 0,-1-1 0,0-1 0,0-1 0,1 0 0,-4 0 0,-1 3 0,1 0 0,1 0 0,4 0 0,1 0 0,-2 0 0,0 0 0,-1 0 0,-3 0 0,2 0 0,-3 0 0,-3 0 0,-3-1 0,-1-2 0,3-2 0,6 0 0,4-1 0,-1 1 0,2-2 0,1 1 0,-2 2 0,1 2 0,-1 1 0,1 1 0,-2 0 0,-4 0 0,0 0 0,1 0 0,5 0 0,1 0 0,-1 0 0,1 0 0,-2 0 0,2 0 0,-4 0 0,-1 0 0,-4 0 0,-4 0 0,2 2 0,-1 1 0,3 2 0,1 2 0,0-1 0,1 2 0,0-2 0,-1 0 0,0-1 0,0 1 0,-5-1 0,-1 0 0,-3-1 0,1 1 0,4 0 0,0 0 0,-2 1 0,0 0 0,-4-1 0,-2 1 0,-1-1 0,-4 0 0,0 2 0,-4-2 0,-1 1 0,0 1 0,-2-3 0,3 3 0,1 0 0,-2 1 0,3 1 0,-3 1 0,-3-1 0,0 3 0,-2 2 0,-2 1 0,-1 4 0,-2 1 0,-3 1 0,-1 3 0,-1 0 0,0 1 0,0 1 0,-2-1 0,-3-1 0,-5-1 0,-4-3 0,-2-2 0,-1-1 0,0-2 0,1-1 0,-1 0 0,0 0 0,1-2 0,0 1 0,2-3 0,1 0 0,-2-1 0,1 1 0,2-1 0,0-2 0,2-1 0,-3-2 0,-2-2 0,-2 0 0,-1-2 0,1 0 0,-1 1 0,0-1 0,0 0 0,1 0 0,2 0 0,3 0 0,-1 0 0,3 0 0,-3 1 0,0 2 0,1-1 0,-2 2 0,1-1 0,1 2 0,-3 0 0,1-3 0,-2 2 0,2-1 0,0-1 0,-1 0 0,-2-1 0,-5 2 0,-1-1 0,-2 0 0,-1-1 0,-1-1 0,-1 2 0,-2 1 0,1-1 0,-1 1 0,3-3 0,1 0 0,1 0 0,-2 0 0,-2 0 0,0 0 0,-2 0 0,0 0 0,-3 0 0,-2 0 0,-1 0 0,0 0 0,3 0 0,3 0 0,-3 0 0,-2 1 0,-2 2 0,3 0 0,3-1 0,3-1 0,4-1 0,10 0 0,6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78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customXml" Target="../ink/ink13.xml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image" Target="../media/image15.jpe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ustomXml" Target="../ink/ink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5671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Исследовательская миссия Falcon-9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5306" y="2308146"/>
            <a:ext cx="7606189" cy="878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Курсовая работа по дисциплине «Введение в авиационную и ракетно-космическую технику»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609465" y="366605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Студенты: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09466" y="4120328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ван Денисович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547680" y="4496514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Вадим Сергеевич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47680" y="4915299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лья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Андреевич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09466" y="5405063"/>
            <a:ext cx="7276743" cy="376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</a:t>
            </a:r>
            <a:r>
              <a:rPr lang="ru-RU" sz="17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лександр</a:t>
            </a:r>
            <a:r>
              <a:rPr lang="ru-RU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Николаевич</a:t>
            </a:r>
            <a:endParaRPr lang="en-US" sz="17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84752" y="7025283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5305" y="3434120"/>
            <a:ext cx="45719" cy="3077891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7CFAA-719B-8C80-7BFC-5137F0802B31}"/>
              </a:ext>
            </a:extLst>
          </p:cNvPr>
          <p:cNvSpPr txBox="1"/>
          <p:nvPr/>
        </p:nvSpPr>
        <p:spPr>
          <a:xfrm>
            <a:off x="13332941" y="794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14:cNvPr>
              <p14:cNvContentPartPr/>
              <p14:nvPr/>
            </p14:nvContentPartPr>
            <p14:xfrm>
              <a:off x="12479400" y="7497311"/>
              <a:ext cx="2163600" cy="743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86E687EE-595F-449D-E1D4-B30673FE1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0" y="7434311"/>
                <a:ext cx="2289240" cy="8686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94C8D84-D33D-78B6-060D-1B90F98DAECB}"/>
              </a:ext>
            </a:extLst>
          </p:cNvPr>
          <p:cNvSpPr txBox="1"/>
          <p:nvPr/>
        </p:nvSpPr>
        <p:spPr>
          <a:xfrm>
            <a:off x="6526212" y="5899428"/>
            <a:ext cx="491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Группа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М8О-116БВ-25</a:t>
            </a:r>
            <a:endParaRPr lang="en-US" dirty="0"/>
          </a:p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F92B2-9B3B-2984-4829-68B6598EEACE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722" y="527685"/>
            <a:ext cx="78033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Аналог Falcon 9 в Kerbal Space Program (KSP)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722" y="2012037"/>
            <a:ext cx="22860" cy="5689878"/>
          </a:xfrm>
          <a:prstGeom prst="roundRect">
            <a:avLst>
              <a:gd name="adj" fmla="val 351916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179582" y="2012037"/>
            <a:ext cx="7803356" cy="2959894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034" y="2211110"/>
            <a:ext cx="445139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 (Возвратная)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371034" y="2685098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имитации многоразовости использованы компоненты, обеспечивающие высокую управляемость и торможение: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71034" y="341292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 двигателей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S3 KS-25 «Вектор»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(аналог Merlin).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71034" y="378642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«Джамбо-64» для запаса топлива на возврат.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71034" y="4159925"/>
            <a:ext cx="7412831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Посадочные опоры LT-2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5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аэротормозы</a:t>
            </a:r>
            <a:r>
              <a:rPr lang="ru-RU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плавной посадки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9582" y="5354955"/>
            <a:ext cx="7803356" cy="2346960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1034" y="5554028"/>
            <a:ext cx="4637723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 (Орбитальная)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371034" y="6028015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Компоненты, предназначенные для выхода на целевую орбиту: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1034" y="6449378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Двигатель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RE-M3 «Грохот»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(высокая эффективность в вакууме).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71034" y="6822877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Топливные баки X200-16.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371034" y="7196376"/>
            <a:ext cx="7412831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Командный отсек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Mk1-3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(для управления и телеметрии).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14:cNvPr>
              <p14:cNvContentPartPr/>
              <p14:nvPr/>
            </p14:nvContentPartPr>
            <p14:xfrm>
              <a:off x="12858792" y="7838376"/>
              <a:ext cx="1757880" cy="2656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5656A14-2860-1526-6853-7B3E11801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5792" y="7775736"/>
                <a:ext cx="1883520" cy="391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0366A4B-C69C-F8D4-0B5D-E20106C764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906304"/>
            <a:ext cx="1217699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Фазы Полётного Профиля в Симуляции KSP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743075" y="2590086"/>
            <a:ext cx="295406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1: Старт и Ascent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616" y="3043952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Разгон до высоты ~70 км. Активное использование 9 двигателей первой ступени.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052" y="3337739"/>
            <a:ext cx="314087" cy="314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146" y="1982153"/>
            <a:ext cx="396263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2: Отделение и Вторая Ступень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146" y="2764036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Отделение на 70-100 км. Выход на суборбитальную или орбитальную траекторию.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58" y="3070681"/>
            <a:ext cx="314087" cy="314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8159" y="4086106"/>
            <a:ext cx="330077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3a: Boostback Burn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038159" y="4539972"/>
            <a:ext cx="3857625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против движения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70-140 км для возврата к стартовой площадке.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6272" y="4772680"/>
            <a:ext cx="314087" cy="3140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146" y="5862042"/>
            <a:ext cx="263354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3b: Entry Burn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933146" y="6315908"/>
            <a:ext cx="396263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Включение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6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аэротормозов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на высоте 30-50 км для снижения скорости в плотных слоях атмосферы.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5149" y="6091654"/>
            <a:ext cx="314087" cy="31408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055370" y="5418058"/>
            <a:ext cx="364176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Фаза 3c: Посадочный Burn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734616" y="5871924"/>
            <a:ext cx="396251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Финальное, точное включение двигателей на высоте 1-10 км для мягкой вертикальной посадки.</a:t>
            </a:r>
            <a:endParaRPr lang="en-US" sz="16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36" y="2349460"/>
            <a:ext cx="4606409" cy="4606409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178" y="5204758"/>
            <a:ext cx="314087" cy="314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14:cNvPr>
              <p14:cNvContentPartPr/>
              <p14:nvPr/>
            </p14:nvContentPartPr>
            <p14:xfrm>
              <a:off x="12901632" y="7811016"/>
              <a:ext cx="1610280" cy="26604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4788A49B-3151-5A47-B948-FF727F88D4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38632" y="7748016"/>
                <a:ext cx="173592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E76A7F5-6238-4338-CDED-28760C79ADEB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Модели и Симуляции: Результаты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1680091"/>
            <a:ext cx="604682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Инструменты обработки и анализа данных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50094" y="3171250"/>
            <a:ext cx="13130213" cy="2621756"/>
          </a:xfrm>
          <a:prstGeom prst="roundRect">
            <a:avLst>
              <a:gd name="adj" fmla="val 34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7714" y="3178870"/>
            <a:ext cx="4371618" cy="2606516"/>
          </a:xfrm>
          <a:prstGeom prst="roundRect">
            <a:avLst>
              <a:gd name="adj" fmla="val 3454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972026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r>
              <a:rPr lang="ru-RU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&amp; math 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72026" y="385657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Скрипты на Python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 использование библиотеки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math </a:t>
            </a: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для вычисления углов полета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29332" y="3178870"/>
            <a:ext cx="4371618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9" name="Shape 7"/>
          <p:cNvSpPr/>
          <p:nvPr/>
        </p:nvSpPr>
        <p:spPr>
          <a:xfrm>
            <a:off x="5129332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0" name="Text 8"/>
          <p:cNvSpPr/>
          <p:nvPr/>
        </p:nvSpPr>
        <p:spPr>
          <a:xfrm>
            <a:off x="5665113" y="339318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kRPC &amp; Matplotlib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665113" y="3856574"/>
            <a:ext cx="330005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Библиотека kRPC для получения данных телеметрии из KSP. Matplotlib для визуализации и построения графиков.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861441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386" y="4348183"/>
            <a:ext cx="267891" cy="267891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500949" y="3178870"/>
            <a:ext cx="4371737" cy="2606516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5" name="Shape 12"/>
          <p:cNvSpPr/>
          <p:nvPr/>
        </p:nvSpPr>
        <p:spPr>
          <a:xfrm>
            <a:off x="9500949" y="3178870"/>
            <a:ext cx="30480" cy="2606516"/>
          </a:xfrm>
          <a:prstGeom prst="roundRect">
            <a:avLst>
              <a:gd name="adj" fmla="val 295331"/>
            </a:avLst>
          </a:prstGeom>
          <a:solidFill>
            <a:srgbClr val="4A2C85"/>
          </a:solidFill>
          <a:ln/>
        </p:spPr>
      </p:sp>
      <p:sp>
        <p:nvSpPr>
          <p:cNvPr id="16" name="Text 13"/>
          <p:cNvSpPr/>
          <p:nvPr/>
        </p:nvSpPr>
        <p:spPr>
          <a:xfrm>
            <a:off x="10036731" y="3393183"/>
            <a:ext cx="29578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Анализ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0036731" y="3856574"/>
            <a:ext cx="362164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Построены графики изменения высоты, скорости и массы ракеты для обеих моделей.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9233059" y="4214238"/>
            <a:ext cx="535781" cy="535781"/>
          </a:xfrm>
          <a:prstGeom prst="roundRect">
            <a:avLst>
              <a:gd name="adj" fmla="val 16801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7004" y="4348183"/>
            <a:ext cx="267891" cy="267891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71563" y="5520690"/>
            <a:ext cx="4286488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14:cNvPr>
              <p14:cNvContentPartPr/>
              <p14:nvPr/>
            </p14:nvContentPartPr>
            <p14:xfrm>
              <a:off x="12886512" y="7820736"/>
              <a:ext cx="1711440" cy="30420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B57EE25-CA60-310D-0A25-74B798FF43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3872" y="7757736"/>
                <a:ext cx="1837080" cy="429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723A43-DCA2-F9B3-B30D-EA12ADEF01DD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F1C63DA-5233-CCE0-068B-BEF7DDEE15A2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</a:t>
            </a: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сравнения графиков</a:t>
            </a:r>
            <a:endParaRPr lang="en-US" sz="4200" dirty="0"/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09B47628-4BAD-FC21-EF01-860790D5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536" y="2111557"/>
            <a:ext cx="4613097" cy="2602063"/>
          </a:xfrm>
          <a:prstGeom prst="rect">
            <a:avLst/>
          </a:prstGeom>
        </p:spPr>
      </p:pic>
      <p:pic>
        <p:nvPicPr>
          <p:cNvPr id="6" name="drawing">
            <a:extLst>
              <a:ext uri="{FF2B5EF4-FFF2-40B4-BE49-F238E27FC236}">
                <a16:creationId xmlns:a16="http://schemas.microsoft.com/office/drawing/2014/main" id="{B20552AA-044D-79D1-D88C-1685D6939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958111"/>
            <a:ext cx="5541812" cy="2602063"/>
          </a:xfrm>
          <a:prstGeom prst="rect">
            <a:avLst/>
          </a:prstGeom>
        </p:spPr>
      </p:pic>
      <p:pic>
        <p:nvPicPr>
          <p:cNvPr id="7" name="drawing">
            <a:extLst>
              <a:ext uri="{FF2B5EF4-FFF2-40B4-BE49-F238E27FC236}">
                <a16:creationId xmlns:a16="http://schemas.microsoft.com/office/drawing/2014/main" id="{8DBBADEB-611A-B71E-F3E0-E7DEA9447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067" y="2849192"/>
            <a:ext cx="5724525" cy="3409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95B24-3528-6EAB-9503-B4C942900683}"/>
              </a:ext>
            </a:extLst>
          </p:cNvPr>
          <p:cNvSpPr txBox="1"/>
          <p:nvPr/>
        </p:nvSpPr>
        <p:spPr>
          <a:xfrm>
            <a:off x="937525" y="168240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высоты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0536D-1A9A-78D2-68C8-E38D3EE2F549}"/>
              </a:ext>
            </a:extLst>
          </p:cNvPr>
          <p:cNvSpPr txBox="1"/>
          <p:nvPr/>
        </p:nvSpPr>
        <p:spPr>
          <a:xfrm>
            <a:off x="905441" y="766044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массы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E4F64-DF04-1E91-CB3D-B0176352690B}"/>
              </a:ext>
            </a:extLst>
          </p:cNvPr>
          <p:cNvSpPr txBox="1"/>
          <p:nvPr/>
        </p:nvSpPr>
        <p:spPr>
          <a:xfrm>
            <a:off x="7630319" y="64384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Изменение скорости ракеты на начальном этапе полёта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14:cNvPr>
              <p14:cNvContentPartPr/>
              <p14:nvPr/>
            </p14:nvContentPartPr>
            <p14:xfrm>
              <a:off x="12836210" y="7809281"/>
              <a:ext cx="1741320" cy="309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E7F924B-8B53-D0E8-7BA7-3B3449970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3570" y="7746281"/>
                <a:ext cx="1866960" cy="435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A6D797-021E-09D8-B63A-B4214F381B96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536F0C4-EBF8-9D8F-FD5C-9CE69379E150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Выводы</a:t>
            </a:r>
            <a:endParaRPr lang="en-US" sz="4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5690065-F8A4-C41E-8434-1BCA406D238B}"/>
              </a:ext>
            </a:extLst>
          </p:cNvPr>
          <p:cNvSpPr/>
          <p:nvPr/>
        </p:nvSpPr>
        <p:spPr>
          <a:xfrm>
            <a:off x="750094" y="2249474"/>
            <a:ext cx="8829109" cy="2472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Успешно создана математическая модель полета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Falcon 9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Воссоздан аналог ракеты к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Проведен сравнительный анализ модели и симуляции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Подтверждена корректность математической модели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Доказана возможность использования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учебных целях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14:cNvPr>
              <p14:cNvContentPartPr/>
              <p14:nvPr/>
            </p14:nvContentPartPr>
            <p14:xfrm>
              <a:off x="12949250" y="7784801"/>
              <a:ext cx="1467000" cy="295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67552A0-407D-B4AF-880A-6D06015FA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610" y="7721801"/>
                <a:ext cx="1592640" cy="420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3C4778-2F12-26AE-9212-3DB2A0940E54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B877008-AFC0-9F8B-0767-D6C34C000EA9}"/>
              </a:ext>
            </a:extLst>
          </p:cNvPr>
          <p:cNvSpPr/>
          <p:nvPr/>
        </p:nvSpPr>
        <p:spPr>
          <a:xfrm>
            <a:off x="750094" y="924639"/>
            <a:ext cx="12776597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ru-RU" sz="4200" dirty="0">
                <a:solidFill>
                  <a:srgbClr val="F2F0F4"/>
                </a:solidFill>
                <a:latin typeface="Montserrat" pitchFamily="34" charset="0"/>
              </a:rPr>
              <a:t>Практическая значимость</a:t>
            </a:r>
            <a:endParaRPr lang="en-US" sz="4200" dirty="0"/>
          </a:p>
        </p:txBody>
      </p:sp>
      <p:pic>
        <p:nvPicPr>
          <p:cNvPr id="4" name="Рисунок 3" descr="Изображение выглядит как текст, дизайн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AFB71F-F9E4-A16B-B54F-1CD3BA14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71" y="2608285"/>
            <a:ext cx="2898931" cy="289893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0BC7E3-BCDF-502A-5421-A443B044F539}"/>
              </a:ext>
            </a:extLst>
          </p:cNvPr>
          <p:cNvSpPr/>
          <p:nvPr/>
        </p:nvSpPr>
        <p:spPr>
          <a:xfrm>
            <a:off x="2079051" y="3398182"/>
            <a:ext cx="1873770" cy="134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Математическая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модель</a:t>
            </a:r>
          </a:p>
        </p:txBody>
      </p:sp>
      <p:pic>
        <p:nvPicPr>
          <p:cNvPr id="7" name="Рисунок 6" descr="Изображение выглядит как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519E75-75C0-2240-850C-2ADBE111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34" y="2665334"/>
            <a:ext cx="2898931" cy="2898931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арисовка, рисунок, искусство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B4691A-7C97-A619-C79F-EE3E8253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997" y="2665334"/>
            <a:ext cx="2898931" cy="289893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00A9C34-C86A-5405-94CB-F735C61A6D83}"/>
              </a:ext>
            </a:extLst>
          </p:cNvPr>
          <p:cNvSpPr/>
          <p:nvPr/>
        </p:nvSpPr>
        <p:spPr>
          <a:xfrm>
            <a:off x="1205174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Освоение методов математического моделирования </a:t>
            </a:r>
            <a:endParaRPr lang="en-US" sz="16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9302080-4656-1E13-FF95-CF21CBAE2F98}"/>
              </a:ext>
            </a:extLst>
          </p:cNvPr>
          <p:cNvSpPr/>
          <p:nvPr/>
        </p:nvSpPr>
        <p:spPr>
          <a:xfrm>
            <a:off x="5504437" y="5850034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Приобретение навыков программирования на 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</a:t>
            </a:r>
            <a:endParaRPr lang="en-US" sz="16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C2AFC422-D7BE-3588-1E05-CD4917C04D84}"/>
              </a:ext>
            </a:extLst>
          </p:cNvPr>
          <p:cNvSpPr/>
          <p:nvPr/>
        </p:nvSpPr>
        <p:spPr>
          <a:xfrm>
            <a:off x="9803702" y="5835335"/>
            <a:ext cx="36215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ru-RU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Понимание принципов ракетной динамики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14:cNvPr>
              <p14:cNvContentPartPr/>
              <p14:nvPr/>
            </p14:nvContentPartPr>
            <p14:xfrm>
              <a:off x="12850610" y="7749521"/>
              <a:ext cx="1663920" cy="3434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E988333D-3B18-A9A1-F712-754512703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7970" y="7686521"/>
                <a:ext cx="1789560" cy="469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071828F-5990-F3A3-5D19-81EEC417B9F9}"/>
              </a:ext>
            </a:extLst>
          </p:cNvPr>
          <p:cNvSpPr txBox="1"/>
          <p:nvPr/>
        </p:nvSpPr>
        <p:spPr>
          <a:xfrm>
            <a:off x="13886209" y="7497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671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86383"/>
            <a:ext cx="7989332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и Задачи Исследования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5329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1936552"/>
            <a:ext cx="4255056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84" y="1648539"/>
            <a:ext cx="621744" cy="62174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8555" y="1834991"/>
            <a:ext cx="248602" cy="2486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5358" y="247745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Главная цель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55358" y="2925604"/>
            <a:ext cx="3794998" cy="1989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Смоделировать успешный запуск и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возврат первой ступени Falcon 9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симуляторе Kerbal Space Program (KSP) и провести сравнение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математической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моделью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187553" y="1959412"/>
            <a:ext cx="4255175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53" y="1936552"/>
            <a:ext cx="4255175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09" y="1648539"/>
            <a:ext cx="621744" cy="62174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0780" y="1834991"/>
            <a:ext cx="248602" cy="24860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17582" y="2477453"/>
            <a:ext cx="360045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Теоретическая подготовка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5417582" y="2925604"/>
            <a:ext cx="3795117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Изучить историю, ключевые особенности эксплуатации, архитектуру и технические параметры многоразовой ракеты Falcon 9.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9649897" y="1959412"/>
            <a:ext cx="4255056" cy="5683806"/>
          </a:xfrm>
          <a:prstGeom prst="roundRect">
            <a:avLst>
              <a:gd name="adj" fmla="val 2579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97" y="1936552"/>
            <a:ext cx="4255056" cy="9144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552" y="1648539"/>
            <a:ext cx="621744" cy="621744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3123" y="1834991"/>
            <a:ext cx="248602" cy="248603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79925" y="2477453"/>
            <a:ext cx="351543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Моделирование и анализ</a:t>
            </a:r>
            <a:endParaRPr lang="en-US" sz="2000" dirty="0"/>
          </a:p>
        </p:txBody>
      </p:sp>
      <p:sp>
        <p:nvSpPr>
          <p:cNvPr id="20" name="Text 9"/>
          <p:cNvSpPr/>
          <p:nvPr/>
        </p:nvSpPr>
        <p:spPr>
          <a:xfrm>
            <a:off x="9879925" y="2925604"/>
            <a:ext cx="3794998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Создать физическую и математическую модели полёта, воссоздать аналог ракеты в KSP и провести сравнительный анализ результатов.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14:cNvPr>
              <p14:cNvContentPartPr/>
              <p14:nvPr/>
            </p14:nvContentPartPr>
            <p14:xfrm>
              <a:off x="12878592" y="7803816"/>
              <a:ext cx="1678680" cy="28008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DF8F87F9-C4B2-B8EC-E569-174B02B6CF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5592" y="7740816"/>
                <a:ext cx="1804320" cy="4057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Рисунок 23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8DEA74-AB38-4CAC-6851-8B64C5F33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6823" y="4915138"/>
            <a:ext cx="2596515" cy="2596515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зарисовка, рисунок, круг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41CB99-664D-2A0D-DB80-E3C577765A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598" y="4915138"/>
            <a:ext cx="2596516" cy="259651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книга, рукописный текст, Печа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62EE11-5C0A-DC72-D8B6-16B62124B7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9286" y="4915138"/>
            <a:ext cx="2596516" cy="25965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28E043-7F3B-750E-53F6-D5BF6C63475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17418B-04D0-D25E-D2E9-43FB26721D98}"/>
              </a:ext>
            </a:extLst>
          </p:cNvPr>
          <p:cNvSpPr/>
          <p:nvPr/>
        </p:nvSpPr>
        <p:spPr>
          <a:xfrm>
            <a:off x="977453" y="750050"/>
            <a:ext cx="9498042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dirty="0">
                <a:solidFill>
                  <a:srgbClr val="F2F0F4"/>
                </a:solidFill>
                <a:latin typeface="Montserrat" pitchFamily="34" charset="0"/>
              </a:rPr>
              <a:t>Состав и распределение ролей</a:t>
            </a:r>
            <a:endParaRPr lang="en-US" sz="4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14:cNvPr>
              <p14:cNvContentPartPr/>
              <p14:nvPr/>
            </p14:nvContentPartPr>
            <p14:xfrm>
              <a:off x="12925036" y="7756971"/>
              <a:ext cx="1541520" cy="360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08CB7A-2349-7DBE-4627-6BC901BC30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2036" y="7693971"/>
                <a:ext cx="1667160" cy="48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32F3A30B-F984-EA7C-B1FE-38B5E0B14EC5}"/>
              </a:ext>
            </a:extLst>
          </p:cNvPr>
          <p:cNvSpPr/>
          <p:nvPr/>
        </p:nvSpPr>
        <p:spPr>
          <a:xfrm>
            <a:off x="977453" y="2561734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Храпцов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Иван – лидер команды, помощь в разных областях проекта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49813AC-2757-1712-E7CD-B9810E6E2545}"/>
              </a:ext>
            </a:extLst>
          </p:cNvPr>
          <p:cNvSpPr/>
          <p:nvPr/>
        </p:nvSpPr>
        <p:spPr>
          <a:xfrm>
            <a:off x="977453" y="3468113"/>
            <a:ext cx="1026806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Герасимов Вадим – составление математической и физической модели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601058D-40F7-ACFA-E8C5-951BFCB057E7}"/>
              </a:ext>
            </a:extLst>
          </p:cNvPr>
          <p:cNvSpPr/>
          <p:nvPr/>
        </p:nvSpPr>
        <p:spPr>
          <a:xfrm>
            <a:off x="977453" y="4374492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Лущенко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Илья – помощь в составлении математической и физической модели, написание кода для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KSP</a:t>
            </a: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построение графиков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7825BA0-CF46-EC85-6869-490E3AAADF91}"/>
              </a:ext>
            </a:extLst>
          </p:cNvPr>
          <p:cNvSpPr/>
          <p:nvPr/>
        </p:nvSpPr>
        <p:spPr>
          <a:xfrm>
            <a:off x="977452" y="5473375"/>
            <a:ext cx="10107643" cy="7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Сенцов Александр – создание ракеты, подготовка видео отчета, создание презентации, помощь в разных областях проекта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475AC-AB38-8E4C-92A5-61BD79677851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755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История и Особенности Falcon 9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21948"/>
            <a:ext cx="45362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Ключевая революция в космонавтике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89335" y="1261229"/>
            <a:ext cx="7424243" cy="117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Falcon 9, разработанная компанией SpaceX под руководством Илона Маска,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совершила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первый запуск 4 июня 2010 </a:t>
            </a:r>
            <a:r>
              <a:rPr lang="en-US" sz="1400" b="1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года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Её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главной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особенностью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является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многоразовость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первой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кардинально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снижает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стоимость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доступа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космическое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пространство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Первая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ступень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оснащена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девятью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двигателями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Merlin, </a:t>
            </a:r>
            <a:endParaRPr lang="ru-RU" sz="1400" dirty="0">
              <a:solidFill>
                <a:srgbClr val="DCD7E5"/>
              </a:solidFill>
              <a:latin typeface="Helvetica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способными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работать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независимо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друга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что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повышает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 err="1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отказоустойчивость</a:t>
            </a:r>
            <a:r>
              <a:rPr lang="en-US" sz="1400" dirty="0">
                <a:solidFill>
                  <a:srgbClr val="DCD7E5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400" dirty="0">
              <a:latin typeface="Helvetica" pitchFamily="2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endParaRPr lang="en-US" sz="1400" dirty="0">
              <a:latin typeface="Helvetica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5" y="2593944"/>
            <a:ext cx="7258407" cy="646959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872418" y="6459854"/>
            <a:ext cx="5368647" cy="1367361"/>
          </a:xfrm>
          <a:prstGeom prst="roundRect">
            <a:avLst>
              <a:gd name="adj" fmla="val 4994"/>
            </a:avLst>
          </a:prstGeom>
          <a:solidFill>
            <a:srgbClr val="1E0C4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66" y="6614636"/>
            <a:ext cx="177165" cy="1416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76278" y="6601539"/>
            <a:ext cx="19502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Принцип многоразовости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276278" y="6892052"/>
            <a:ext cx="4851440" cy="64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Helvetica" pitchFamily="2" charset="0"/>
                <a:ea typeface="Heebo Light" pitchFamily="34" charset="-122"/>
                <a:cs typeface="Heebo Light" pitchFamily="34" charset="-120"/>
              </a:rPr>
              <a:t>Возможность повторного использования первой ступени позволяет снизить стоимость запуска на 30-50% по сравнению с одноразовыми ракетами.</a:t>
            </a:r>
            <a:endParaRPr lang="en-US" sz="1400" dirty="0">
              <a:latin typeface="Helvetica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14:cNvPr>
              <p14:cNvContentPartPr/>
              <p14:nvPr/>
            </p14:nvContentPartPr>
            <p14:xfrm>
              <a:off x="12898392" y="7827216"/>
              <a:ext cx="1571040" cy="2872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DD53628-0E77-1084-E6DD-B54F44173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5752" y="7764216"/>
                <a:ext cx="1696680" cy="412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0E2F2B-4B2F-4201-7BBA-AC77224D9E5F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155108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 и Технические Параметры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755219"/>
            <a:ext cx="4170998" cy="4170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ступень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0098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 топливом: 175 т. Содержит 9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жидкостных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ракетных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двигателей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Merlin.</a:t>
            </a:r>
            <a:endParaRPr lang="en-US" sz="1400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01" y="1755219"/>
            <a:ext cx="4170998" cy="41709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9701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Вторая ступень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9701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Масса с топливом: 24,1 т. Оснащена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одним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двигателем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Merlin Vacuum (Merlin 1D+ Vacuum).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305" y="1755219"/>
            <a:ext cx="4170998" cy="41709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305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Общие параметры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305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Общая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высота ракеты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36,7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Диаметр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3,8 м. Общая стартовая масса с топливом: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199,1 т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14:cNvPr>
              <p14:cNvContentPartPr/>
              <p14:nvPr/>
            </p14:nvContentPartPr>
            <p14:xfrm>
              <a:off x="12932592" y="7838736"/>
              <a:ext cx="1520280" cy="2221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AECB51F-3DE4-DC59-D385-0D18DA4AE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952" y="7775736"/>
                <a:ext cx="1645920" cy="347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">
            <a:extLst>
              <a:ext uri="{FF2B5EF4-FFF2-40B4-BE49-F238E27FC236}">
                <a16:creationId xmlns:a16="http://schemas.microsoft.com/office/drawing/2014/main" id="{64F52047-317F-E3FF-652D-EC847BB2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жидкостных ракетных двигателей Merlin.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0CF09-E968-C26E-51AB-63FE15216829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Типовая Схема Полётного Цикла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410087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Старт и Вертикальный Подъём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Начальная фаза (0-10 км). Максимальная тяга для преодоления гравитации.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37780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Разворот и Набор Скорости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Разворот траектории по тангажу (10-70 км) для горизонтального набора скорости.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9060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Отделение Ступеней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 высоте 70-80 км. Включение двигателя второй ступени и начало возврата первой.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65914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Возврат и Посадка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Серия тормозных включений первой ступени, точная посадка на площадку или дрон-корабль.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02EE1-38FD-488E-C9C6-9044521CFD6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Уравнения Моделирования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3293" y="2434352"/>
            <a:ext cx="271450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Силы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33293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9512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7930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Закон всемирного тяготения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(Гравитационная сила, 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F_g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3293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9512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37930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двигателей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F_T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расхода топлива и скорости истечения газов.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3293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9512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537930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</a:t>
            </a: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F_D</a:t>
            </a:r>
            <a:r>
              <a:rPr lang="ru-RU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). Зависит от скорости, плотности атмосферы и формы ракеты.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800362" y="2434352"/>
            <a:ext cx="325921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Динамические Законы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4800362" y="2977158"/>
            <a:ext cx="723781" cy="1085731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026581" y="3350419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5704999" y="315801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Уравнение движения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(Второй закон Ньютона).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4800362" y="4243745"/>
            <a:ext cx="723781" cy="123039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026581" y="4689277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704999" y="4424601"/>
            <a:ext cx="2813328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массы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ракеты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во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времнени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ru-RU" sz="14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вследствии</a:t>
            </a:r>
            <a:r>
              <a:rPr lang="ru-RU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сгорания топлива при работе двигателя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4800362" y="5654993"/>
            <a:ext cx="723781" cy="1519952"/>
          </a:xfrm>
          <a:prstGeom prst="roundRect">
            <a:avLst>
              <a:gd name="adj" fmla="val 3600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026581" y="6245304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5704999" y="5835848"/>
            <a:ext cx="2813328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Система уравнений позволяет вычислить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величину ускорения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 любой момент времени.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14A98-D9E3-C030-7DF6-49D1116ABD9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DE7E07-EDA7-3445-941B-1BE55C7A5B7A}"/>
              </a:ext>
            </a:extLst>
          </p:cNvPr>
          <p:cNvSpPr/>
          <p:nvPr/>
        </p:nvSpPr>
        <p:spPr>
          <a:xfrm>
            <a:off x="633293" y="851059"/>
            <a:ext cx="7877413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Силы, действующие на ракету</a:t>
            </a:r>
            <a:endParaRPr lang="en-US" sz="3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14:cNvPr>
              <p14:cNvContentPartPr/>
              <p14:nvPr/>
            </p14:nvContentPartPr>
            <p14:xfrm>
              <a:off x="12924316" y="7687491"/>
              <a:ext cx="1565640" cy="453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1149670-CDBE-362D-1039-2F498B52C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1316" y="7624491"/>
                <a:ext cx="1691280" cy="578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91B8DC-D86E-2A0B-4F18-71A0D4447EBA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1BCD8A-24DC-F909-AA7B-D843F85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922" y="2931694"/>
            <a:ext cx="3046329" cy="1510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8AADCD-6DB1-AA86-E085-FB579019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21" y="2931694"/>
            <a:ext cx="2719036" cy="15105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1E6A26-E91E-9CB3-C3DC-84FD8C393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427" y="2931694"/>
            <a:ext cx="3934887" cy="1486513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470E8C79-9AE6-A3A5-7C73-353CD8F6A71F}"/>
              </a:ext>
            </a:extLst>
          </p:cNvPr>
          <p:cNvSpPr/>
          <p:nvPr/>
        </p:nvSpPr>
        <p:spPr>
          <a:xfrm>
            <a:off x="1738422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</a:t>
            </a:r>
            <a:endParaRPr lang="en-US" sz="20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BB8FAEC-88E8-C823-EDB0-4A4D72E82540}"/>
              </a:ext>
            </a:extLst>
          </p:cNvPr>
          <p:cNvSpPr/>
          <p:nvPr/>
        </p:nvSpPr>
        <p:spPr>
          <a:xfrm>
            <a:off x="5599675" y="2352574"/>
            <a:ext cx="281332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</a:t>
            </a:r>
            <a:endParaRPr lang="en-US" sz="20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B6BDFAC-65A2-6792-91B3-C960F1F78B61}"/>
              </a:ext>
            </a:extLst>
          </p:cNvPr>
          <p:cNvSpPr/>
          <p:nvPr/>
        </p:nvSpPr>
        <p:spPr>
          <a:xfrm>
            <a:off x="9624816" y="2257484"/>
            <a:ext cx="3374108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2AED254-A263-6027-C482-16DA7AC797A0}"/>
              </a:ext>
            </a:extLst>
          </p:cNvPr>
          <p:cNvSpPr/>
          <p:nvPr/>
        </p:nvSpPr>
        <p:spPr>
          <a:xfrm>
            <a:off x="1389696" y="4764564"/>
            <a:ext cx="3443179" cy="194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тяжести обусловлена гравитационным притяжением ракеты к планете и направлена к центру планеты.</a:t>
            </a:r>
            <a:endParaRPr lang="en-US" sz="20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69C83E0-C6B7-6791-D07C-C2E71B891C16}"/>
              </a:ext>
            </a:extLst>
          </p:cNvPr>
          <p:cNvSpPr/>
          <p:nvPr/>
        </p:nvSpPr>
        <p:spPr>
          <a:xfrm>
            <a:off x="5599675" y="4764564"/>
            <a:ext cx="281332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тяги создается истечением продуктов сгорания из сопла двигателя.</a:t>
            </a:r>
            <a:endParaRPr lang="en-US" sz="20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8D8EFD3-2C8A-3B4B-13FF-20EE2A2B5F14}"/>
              </a:ext>
            </a:extLst>
          </p:cNvPr>
          <p:cNvSpPr/>
          <p:nvPr/>
        </p:nvSpPr>
        <p:spPr>
          <a:xfrm>
            <a:off x="9489886" y="4764564"/>
            <a:ext cx="3750818" cy="151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Сила аэродинамического сопротивления возникает при движении ракеты в атмосфере.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99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894"/>
            <a:ext cx="12966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Концепция Математической Модели Полёт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836301"/>
            <a:ext cx="121920" cy="4041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093595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Идеализация среды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42524" y="3080266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Планета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Кербин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рассматривается как идеальная сфера (радиус R=600 000 м). Модель учитывает гравитацию, силу тяги двигателей и аэродинамическое сопротивление.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1836301"/>
            <a:ext cx="4196358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1836301"/>
            <a:ext cx="121920" cy="40415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093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Динамика массы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565696" y="265497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Изменение массы ракеты в процессе полёта (расход топлива) описывается по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линейному закону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для упрощения численного интегрирования.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2" y="1836301"/>
            <a:ext cx="4376809" cy="4041577"/>
          </a:xfrm>
          <a:prstGeom prst="roundRect">
            <a:avLst>
              <a:gd name="adj" fmla="val 3620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1836301"/>
            <a:ext cx="121920" cy="40415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77293" y="2093595"/>
            <a:ext cx="37716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ru-RU" sz="2650" dirty="0">
                <a:solidFill>
                  <a:srgbClr val="DCD7E5"/>
                </a:solidFill>
                <a:latin typeface="Montserrat" pitchFamily="34" charset="0"/>
              </a:rPr>
              <a:t>Уравнение движения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9988868" y="26549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Движение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описывается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втором законом Ньютона в декартовой системе координат с учетом всех сил, действующих на ракету при переменной массе.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7145893"/>
            <a:ext cx="13042821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04241"/>
            <a:ext cx="13042821" cy="409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14:cNvPr>
              <p14:cNvContentPartPr/>
              <p14:nvPr/>
            </p14:nvContentPartPr>
            <p14:xfrm>
              <a:off x="12872832" y="7854576"/>
              <a:ext cx="1690200" cy="29772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850FC73-0427-3BC8-C0B5-ABA760333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9832" y="7791936"/>
                <a:ext cx="181584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A89DB5D-4D25-A6B4-C619-287F32E99512}"/>
              </a:ext>
            </a:extLst>
          </p:cNvPr>
          <p:cNvSpPr txBox="1"/>
          <p:nvPr/>
        </p:nvSpPr>
        <p:spPr>
          <a:xfrm>
            <a:off x="13886209" y="749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960</Words>
  <Application>Microsoft Macintosh PowerPoint</Application>
  <PresentationFormat>Произвольный</PresentationFormat>
  <Paragraphs>148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Helvetica</vt:lpstr>
      <vt:lpstr>Times New Roman</vt:lpstr>
      <vt:lpstr>Montserrat</vt:lpstr>
      <vt:lpstr>Heebo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Aleksandr Sentsov</cp:lastModifiedBy>
  <cp:revision>16</cp:revision>
  <dcterms:created xsi:type="dcterms:W3CDTF">2025-12-23T09:49:03Z</dcterms:created>
  <dcterms:modified xsi:type="dcterms:W3CDTF">2025-12-23T14:02:47Z</dcterms:modified>
</cp:coreProperties>
</file>